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9" r:id="rId3"/>
    <p:sldId id="259" r:id="rId4"/>
    <p:sldId id="320" r:id="rId5"/>
    <p:sldId id="292" r:id="rId6"/>
    <p:sldId id="293" r:id="rId7"/>
    <p:sldId id="294" r:id="rId8"/>
    <p:sldId id="262" r:id="rId9"/>
    <p:sldId id="269" r:id="rId10"/>
    <p:sldId id="277" r:id="rId11"/>
    <p:sldId id="278" r:id="rId12"/>
    <p:sldId id="276" r:id="rId13"/>
    <p:sldId id="274" r:id="rId14"/>
    <p:sldId id="283" r:id="rId15"/>
    <p:sldId id="265" r:id="rId16"/>
    <p:sldId id="266" r:id="rId17"/>
    <p:sldId id="296" r:id="rId18"/>
    <p:sldId id="271" r:id="rId19"/>
    <p:sldId id="273" r:id="rId20"/>
    <p:sldId id="287" r:id="rId21"/>
    <p:sldId id="286" r:id="rId22"/>
    <p:sldId id="281" r:id="rId23"/>
    <p:sldId id="291" r:id="rId24"/>
    <p:sldId id="288" r:id="rId25"/>
    <p:sldId id="297" r:id="rId26"/>
    <p:sldId id="298" r:id="rId27"/>
    <p:sldId id="314" r:id="rId28"/>
    <p:sldId id="303" r:id="rId29"/>
    <p:sldId id="299" r:id="rId30"/>
    <p:sldId id="300" r:id="rId31"/>
    <p:sldId id="302" r:id="rId32"/>
    <p:sldId id="315" r:id="rId33"/>
    <p:sldId id="304" r:id="rId34"/>
    <p:sldId id="307" r:id="rId35"/>
    <p:sldId id="308" r:id="rId36"/>
    <p:sldId id="310" r:id="rId37"/>
    <p:sldId id="316" r:id="rId38"/>
    <p:sldId id="312" r:id="rId39"/>
    <p:sldId id="311" r:id="rId40"/>
    <p:sldId id="318" r:id="rId41"/>
    <p:sldId id="323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921" autoAdjust="0"/>
    <p:restoredTop sz="94660"/>
  </p:normalViewPr>
  <p:slideViewPr>
    <p:cSldViewPr snapToGrid="0">
      <p:cViewPr>
        <p:scale>
          <a:sx n="60" d="100"/>
          <a:sy n="60" d="100"/>
        </p:scale>
        <p:origin x="2322" y="12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hyperlink" Target="http://commons.wikimedia.org/wiki/File:Microsoft_Excel_2013_logo.svg" TargetMode="External"/><Relationship Id="rId18" Type="http://schemas.openxmlformats.org/officeDocument/2006/relationships/image" Target="../media/image38.jpg"/><Relationship Id="rId3" Type="http://schemas.openxmlformats.org/officeDocument/2006/relationships/image" Target="../media/image30.jpg"/><Relationship Id="rId7" Type="http://schemas.openxmlformats.org/officeDocument/2006/relationships/image" Target="../media/image32.png"/><Relationship Id="rId12" Type="http://schemas.openxmlformats.org/officeDocument/2006/relationships/image" Target="../media/image35.png"/><Relationship Id="rId17" Type="http://schemas.openxmlformats.org/officeDocument/2006/relationships/hyperlink" Target="http://blog.ncce.org/2014/04/18/my-favorite-presenter-tip-use-powerpoint-in-window-mode-to-make-it-a-more-useful-presentation-tool/" TargetMode="External"/><Relationship Id="rId2" Type="http://schemas.openxmlformats.org/officeDocument/2006/relationships/hyperlink" Target="https://commons.wikimedia.org/wiki/File:Stata_logo(2).gif" TargetMode="External"/><Relationship Id="rId16" Type="http://schemas.openxmlformats.org/officeDocument/2006/relationships/image" Target="../media/image37.png"/><Relationship Id="rId1" Type="http://schemas.openxmlformats.org/officeDocument/2006/relationships/image" Target="../media/image29.gif"/><Relationship Id="rId6" Type="http://schemas.openxmlformats.org/officeDocument/2006/relationships/hyperlink" Target="http://sociologiadivertida.blogspot.com/2012/04/las-leyes-del-word.html" TargetMode="External"/><Relationship Id="rId11" Type="http://schemas.openxmlformats.org/officeDocument/2006/relationships/hyperlink" Target="http://stackoverflow.com/questions/7285857/excel-vba-query-on-a-spreadsheet" TargetMode="External"/><Relationship Id="rId5" Type="http://schemas.openxmlformats.org/officeDocument/2006/relationships/image" Target="../media/image31.jpg"/><Relationship Id="rId15" Type="http://schemas.openxmlformats.org/officeDocument/2006/relationships/hyperlink" Target="https://www.dovepress.com/cost-effectiveness-analysis-of-abobotulinumtoxina-for-the-treatment-of-peer-reviewed-fulltext-article-CEOR" TargetMode="External"/><Relationship Id="rId10" Type="http://schemas.openxmlformats.org/officeDocument/2006/relationships/image" Target="../media/image34.jpg"/><Relationship Id="rId19" Type="http://schemas.openxmlformats.org/officeDocument/2006/relationships/hyperlink" Target="https://commons.wikimedia.org/wiki/File:Business_presentation_byVectorOpenStock.jpg" TargetMode="External"/><Relationship Id="rId4" Type="http://schemas.openxmlformats.org/officeDocument/2006/relationships/hyperlink" Target="http://access-excel.tips/excel-vba-copy-worksheet/" TargetMode="External"/><Relationship Id="rId9" Type="http://schemas.openxmlformats.org/officeDocument/2006/relationships/hyperlink" Target="http://blog.ouseful.info/2015/02/09/getting-text-of-anything-docs-pdfs-images-using-apache-tika/" TargetMode="External"/><Relationship Id="rId14" Type="http://schemas.openxmlformats.org/officeDocument/2006/relationships/image" Target="../media/image36.jp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hyperlink" Target="https://norcalbiostat.github.io/AppliedStatistics_notes/" TargetMode="External"/><Relationship Id="rId3" Type="http://schemas.openxmlformats.org/officeDocument/2006/relationships/image" Target="../media/image40.png"/><Relationship Id="rId7" Type="http://schemas.openxmlformats.org/officeDocument/2006/relationships/image" Target="../media/image42.png"/><Relationship Id="rId2" Type="http://schemas.openxmlformats.org/officeDocument/2006/relationships/hyperlink" Target="http://www.flickr.com/photos/lwr/85989867/" TargetMode="External"/><Relationship Id="rId1" Type="http://schemas.openxmlformats.org/officeDocument/2006/relationships/image" Target="../media/image39.jpg"/><Relationship Id="rId6" Type="http://schemas.openxmlformats.org/officeDocument/2006/relationships/hyperlink" Target="https://www.rstudio.com/about/logos/" TargetMode="External"/><Relationship Id="rId11" Type="http://schemas.openxmlformats.org/officeDocument/2006/relationships/hyperlink" Target="http://www.rstudio.com/about/logos/" TargetMode="External"/><Relationship Id="rId5" Type="http://schemas.openxmlformats.org/officeDocument/2006/relationships/image" Target="../media/image41.png"/><Relationship Id="rId10" Type="http://schemas.openxmlformats.org/officeDocument/2006/relationships/image" Target="../media/image44.png"/><Relationship Id="rId4" Type="http://schemas.openxmlformats.org/officeDocument/2006/relationships/hyperlink" Target="https://www.rstudio.com/" TargetMode="External"/><Relationship Id="rId9" Type="http://schemas.openxmlformats.org/officeDocument/2006/relationships/image" Target="../media/image43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g"/><Relationship Id="rId13" Type="http://schemas.openxmlformats.org/officeDocument/2006/relationships/hyperlink" Target="http://blog.ouseful.info/2015/02/09/getting-text-of-anything-docs-pdfs-images-using-apache-tika/" TargetMode="External"/><Relationship Id="rId18" Type="http://schemas.openxmlformats.org/officeDocument/2006/relationships/image" Target="../media/image37.png"/><Relationship Id="rId3" Type="http://schemas.openxmlformats.org/officeDocument/2006/relationships/hyperlink" Target="https://commons.wikimedia.org/wiki/File:Stata_logo(2).gif" TargetMode="External"/><Relationship Id="rId7" Type="http://schemas.openxmlformats.org/officeDocument/2006/relationships/hyperlink" Target="http://access-excel.tips/excel-vba-copy-worksheet/" TargetMode="External"/><Relationship Id="rId12" Type="http://schemas.openxmlformats.org/officeDocument/2006/relationships/image" Target="../media/image33.png"/><Relationship Id="rId17" Type="http://schemas.openxmlformats.org/officeDocument/2006/relationships/hyperlink" Target="https://commons.wikimedia.org/wiki/File:Business_presentation_byVectorOpenStock.jpg" TargetMode="External"/><Relationship Id="rId2" Type="http://schemas.openxmlformats.org/officeDocument/2006/relationships/image" Target="../media/image29.gif"/><Relationship Id="rId16" Type="http://schemas.openxmlformats.org/officeDocument/2006/relationships/image" Target="../media/image38.jpg"/><Relationship Id="rId1" Type="http://schemas.openxmlformats.org/officeDocument/2006/relationships/image" Target="../media/image32.png"/><Relationship Id="rId6" Type="http://schemas.openxmlformats.org/officeDocument/2006/relationships/image" Target="../media/image30.jpg"/><Relationship Id="rId11" Type="http://schemas.openxmlformats.org/officeDocument/2006/relationships/hyperlink" Target="http://commons.wikimedia.org/wiki/File:Microsoft_Excel_2013_logo.svg" TargetMode="External"/><Relationship Id="rId5" Type="http://schemas.openxmlformats.org/officeDocument/2006/relationships/hyperlink" Target="http://stackoverflow.com/questions/7285857/excel-vba-query-on-a-spreadsheet" TargetMode="External"/><Relationship Id="rId15" Type="http://schemas.openxmlformats.org/officeDocument/2006/relationships/hyperlink" Target="http://sociologiadivertida.blogspot.com/2012/04/las-leyes-del-word.html" TargetMode="External"/><Relationship Id="rId10" Type="http://schemas.openxmlformats.org/officeDocument/2006/relationships/image" Target="../media/image35.png"/><Relationship Id="rId19" Type="http://schemas.openxmlformats.org/officeDocument/2006/relationships/hyperlink" Target="http://blog.ncce.org/2014/04/18/my-favorite-presenter-tip-use-powerpoint-in-window-mode-to-make-it-a-more-useful-presentation-tool/" TargetMode="External"/><Relationship Id="rId4" Type="http://schemas.openxmlformats.org/officeDocument/2006/relationships/image" Target="../media/image34.jpg"/><Relationship Id="rId9" Type="http://schemas.openxmlformats.org/officeDocument/2006/relationships/hyperlink" Target="https://www.dovepress.com/cost-effectiveness-analysis-of-abobotulinumtoxina-for-the-treatment-of-peer-reviewed-fulltext-article-CEOR" TargetMode="External"/><Relationship Id="rId14" Type="http://schemas.openxmlformats.org/officeDocument/2006/relationships/image" Target="../media/image31.jp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9.jpg"/><Relationship Id="rId7" Type="http://schemas.openxmlformats.org/officeDocument/2006/relationships/image" Target="../media/image43.png"/><Relationship Id="rId2" Type="http://schemas.openxmlformats.org/officeDocument/2006/relationships/hyperlink" Target="https://www.rstudio.com/" TargetMode="External"/><Relationship Id="rId1" Type="http://schemas.openxmlformats.org/officeDocument/2006/relationships/image" Target="../media/image40.png"/><Relationship Id="rId6" Type="http://schemas.openxmlformats.org/officeDocument/2006/relationships/hyperlink" Target="https://www.rstudio.com/about/logos/" TargetMode="External"/><Relationship Id="rId11" Type="http://schemas.openxmlformats.org/officeDocument/2006/relationships/hyperlink" Target="http://www.rstudio.com/about/logos/" TargetMode="External"/><Relationship Id="rId5" Type="http://schemas.openxmlformats.org/officeDocument/2006/relationships/image" Target="../media/image41.png"/><Relationship Id="rId10" Type="http://schemas.openxmlformats.org/officeDocument/2006/relationships/image" Target="../media/image44.png"/><Relationship Id="rId4" Type="http://schemas.openxmlformats.org/officeDocument/2006/relationships/hyperlink" Target="http://www.flickr.com/photos/lwr/85989867/" TargetMode="External"/><Relationship Id="rId9" Type="http://schemas.openxmlformats.org/officeDocument/2006/relationships/hyperlink" Target="https://norcalbiostat.github.io/AppliedStatistics_notes/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C6C49DD-6474-415A-8C6E-FFEF7B5CF2C5}" type="doc">
      <dgm:prSet loTypeId="urn:microsoft.com/office/officeart/2005/8/layout/hProcess4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56A0250D-5000-4FFA-94BD-A7F52AF64940}">
      <dgm:prSet phldrT="[Text]"/>
      <dgm:spPr>
        <a:blipFill dpi="0" rotWithShape="0">
          <a:blip xmlns:r="http://schemas.openxmlformats.org/officeDocument/2006/relationships" r:embed="rId1">
            <a:alphaModFix amt="50000"/>
            <a:extLst>
              <a:ext uri="{837473B0-CC2E-450A-ABE3-18F120FF3D39}">
                <a1611:picAttrSrcUrl xmlns:a1611="http://schemas.microsoft.com/office/drawing/2016/11/main" r:id="rId2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Input</a:t>
          </a:r>
          <a:endParaRPr lang="en-GB" dirty="0">
            <a:solidFill>
              <a:schemeClr val="tx1"/>
            </a:solidFill>
          </a:endParaRPr>
        </a:p>
      </dgm:t>
    </dgm:pt>
    <dgm:pt modelId="{0BB57E33-7FE8-4ADB-9BF6-F22B0D05E2C4}" type="parTrans" cxnId="{FDCB6677-9F60-4367-AE87-E3F98D180E1D}">
      <dgm:prSet/>
      <dgm:spPr/>
      <dgm:t>
        <a:bodyPr/>
        <a:lstStyle/>
        <a:p>
          <a:endParaRPr lang="en-GB"/>
        </a:p>
      </dgm:t>
    </dgm:pt>
    <dgm:pt modelId="{BF44822C-D0F0-40BC-B752-80C8E699ABE9}" type="sibTrans" cxnId="{FDCB6677-9F60-4367-AE87-E3F98D180E1D}">
      <dgm:prSet/>
      <dgm:spPr/>
      <dgm:t>
        <a:bodyPr/>
        <a:lstStyle/>
        <a:p>
          <a:endParaRPr lang="en-GB"/>
        </a:p>
      </dgm:t>
    </dgm:pt>
    <dgm:pt modelId="{4D6F3FAC-2CF0-44F6-8C4F-2BBF2A399D5B}">
      <dgm:prSet phldrT="[Text]"/>
      <dgm:spPr>
        <a:blipFill dpi="0" rotWithShape="0">
          <a:blip xmlns:r="http://schemas.openxmlformats.org/officeDocument/2006/relationships" r:embed="rId3">
            <a:alphaModFix amt="50000"/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pPr algn="l"/>
          <a:r>
            <a:rPr lang="en-US" dirty="0">
              <a:solidFill>
                <a:schemeClr val="tx1"/>
              </a:solidFill>
            </a:rPr>
            <a:t>Model</a:t>
          </a:r>
          <a:endParaRPr lang="en-GB" dirty="0">
            <a:solidFill>
              <a:schemeClr val="tx1"/>
            </a:solidFill>
          </a:endParaRPr>
        </a:p>
      </dgm:t>
    </dgm:pt>
    <dgm:pt modelId="{5DE45FF3-D9F2-4E4B-8575-F681BFB2C567}" type="parTrans" cxnId="{7E3CC4EE-4FB5-4C2F-BFE0-D6A2DEC54183}">
      <dgm:prSet/>
      <dgm:spPr/>
      <dgm:t>
        <a:bodyPr/>
        <a:lstStyle/>
        <a:p>
          <a:endParaRPr lang="en-GB"/>
        </a:p>
      </dgm:t>
    </dgm:pt>
    <dgm:pt modelId="{2E9DB84E-AEC6-4CAA-AD00-DCD22DB74ECF}" type="sibTrans" cxnId="{7E3CC4EE-4FB5-4C2F-BFE0-D6A2DEC54183}">
      <dgm:prSet/>
      <dgm:spPr/>
      <dgm:t>
        <a:bodyPr/>
        <a:lstStyle/>
        <a:p>
          <a:endParaRPr lang="en-GB"/>
        </a:p>
      </dgm:t>
    </dgm:pt>
    <dgm:pt modelId="{8F9446E8-5459-42C7-937C-1FC68B799C1F}">
      <dgm:prSet phldrT="[Text]"/>
      <dgm:spPr>
        <a:blipFill dpi="0" rotWithShape="0">
          <a:blip xmlns:r="http://schemas.openxmlformats.org/officeDocument/2006/relationships" r:embed="rId5">
            <a:alphaModFix amt="50000"/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Output</a:t>
          </a:r>
          <a:endParaRPr lang="en-GB" dirty="0">
            <a:solidFill>
              <a:schemeClr val="tx1"/>
            </a:solidFill>
          </a:endParaRPr>
        </a:p>
      </dgm:t>
    </dgm:pt>
    <dgm:pt modelId="{D77CC9D7-43D7-480D-8CFA-757F659CA5DA}" type="parTrans" cxnId="{72F274C9-30AE-4D5D-88E1-719056D114C3}">
      <dgm:prSet/>
      <dgm:spPr/>
      <dgm:t>
        <a:bodyPr/>
        <a:lstStyle/>
        <a:p>
          <a:endParaRPr lang="en-GB"/>
        </a:p>
      </dgm:t>
    </dgm:pt>
    <dgm:pt modelId="{1386BC23-7622-4B7D-88BD-0FFA7C61421F}" type="sibTrans" cxnId="{72F274C9-30AE-4D5D-88E1-719056D114C3}">
      <dgm:prSet/>
      <dgm:spPr/>
      <dgm:t>
        <a:bodyPr/>
        <a:lstStyle/>
        <a:p>
          <a:endParaRPr lang="en-GB"/>
        </a:p>
      </dgm:t>
    </dgm:pt>
    <dgm:pt modelId="{D719E3C8-18E4-4E77-B934-2202C98D8309}">
      <dgm:prSet phldrT="[Text]" custT="1"/>
      <dgm:spPr>
        <a:blipFill dpi="0" rotWithShape="0">
          <a:blip xmlns:r="http://schemas.openxmlformats.org/officeDocument/2006/relationships" r:embed="rId7">
            <a:alphaModFix amt="50000"/>
          </a:blip>
          <a:srcRect/>
          <a:stretch>
            <a:fillRect/>
          </a:stretch>
        </a:blipFill>
      </dgm:spPr>
      <dgm:t>
        <a:bodyPr/>
        <a:lstStyle/>
        <a:p>
          <a:pPr algn="ctr">
            <a:buNone/>
          </a:pPr>
          <a:endParaRPr lang="en-GB" sz="3200" dirty="0"/>
        </a:p>
      </dgm:t>
    </dgm:pt>
    <dgm:pt modelId="{E1538A42-EEFB-4C09-805C-3694589BAF8C}" type="parTrans" cxnId="{A9545E87-BC36-4FFA-9539-EA205B3D2107}">
      <dgm:prSet/>
      <dgm:spPr/>
      <dgm:t>
        <a:bodyPr/>
        <a:lstStyle/>
        <a:p>
          <a:endParaRPr lang="en-GB"/>
        </a:p>
      </dgm:t>
    </dgm:pt>
    <dgm:pt modelId="{B0F9B926-7606-4AD6-ABE7-778752A10EA8}" type="sibTrans" cxnId="{A9545E87-BC36-4FFA-9539-EA205B3D2107}">
      <dgm:prSet/>
      <dgm:spPr/>
      <dgm:t>
        <a:bodyPr/>
        <a:lstStyle/>
        <a:p>
          <a:endParaRPr lang="en-GB"/>
        </a:p>
      </dgm:t>
    </dgm:pt>
    <dgm:pt modelId="{37A4D54C-AC14-46A7-A782-E26AB388D203}">
      <dgm:prSet phldrT="[Text]" custT="1"/>
      <dgm:spPr>
        <a:blipFill dpi="0" rotWithShape="0">
          <a:blip xmlns:r="http://schemas.openxmlformats.org/officeDocument/2006/relationships" r:embed="rId8">
            <a:alphaModFix amt="50000"/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rcRect/>
          <a:stretch>
            <a:fillRect l="-27000" r="-27000"/>
          </a:stretch>
        </a:blipFill>
      </dgm:spPr>
      <dgm:t>
        <a:bodyPr/>
        <a:lstStyle/>
        <a:p>
          <a:pPr algn="ctr">
            <a:buNone/>
          </a:pPr>
          <a:endParaRPr lang="en-GB" sz="3200" dirty="0"/>
        </a:p>
      </dgm:t>
    </dgm:pt>
    <dgm:pt modelId="{EABAD6B9-D817-41C3-8435-B37432EBF97C}" type="parTrans" cxnId="{F9BCCB5B-9EEE-4CA0-9C8F-AF4F1575547B}">
      <dgm:prSet/>
      <dgm:spPr/>
      <dgm:t>
        <a:bodyPr/>
        <a:lstStyle/>
        <a:p>
          <a:endParaRPr lang="en-GB"/>
        </a:p>
      </dgm:t>
    </dgm:pt>
    <dgm:pt modelId="{4ACD85A2-A4DA-40D7-B2A9-73DA35AEB801}" type="sibTrans" cxnId="{F9BCCB5B-9EEE-4CA0-9C8F-AF4F1575547B}">
      <dgm:prSet/>
      <dgm:spPr/>
      <dgm:t>
        <a:bodyPr/>
        <a:lstStyle/>
        <a:p>
          <a:endParaRPr lang="en-GB"/>
        </a:p>
      </dgm:t>
    </dgm:pt>
    <dgm:pt modelId="{60C003EB-CB15-4A07-8DB3-5350AC288053}">
      <dgm:prSet phldrT="[Text]" custT="1"/>
      <dgm:spPr>
        <a:blipFill dpi="0" rotWithShape="0">
          <a:blip xmlns:r="http://schemas.openxmlformats.org/officeDocument/2006/relationships" r:embed="rId10">
            <a:alphaModFix amt="50000"/>
            <a:extLst>
              <a:ext uri="{837473B0-CC2E-450A-ABE3-18F120FF3D39}">
                <a1611:picAttrSrcUrl xmlns:a1611="http://schemas.microsoft.com/office/drawing/2016/11/main" r:id="rId11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pPr algn="ctr">
            <a:buNone/>
          </a:pPr>
          <a:endParaRPr lang="en-GB" sz="3200" dirty="0"/>
        </a:p>
      </dgm:t>
    </dgm:pt>
    <dgm:pt modelId="{F7630C97-0AF0-486C-88D9-56CCF2E817F8}" type="parTrans" cxnId="{118F308F-52FD-4583-B15A-C614808859AD}">
      <dgm:prSet/>
      <dgm:spPr/>
      <dgm:t>
        <a:bodyPr/>
        <a:lstStyle/>
        <a:p>
          <a:endParaRPr lang="en-GB"/>
        </a:p>
      </dgm:t>
    </dgm:pt>
    <dgm:pt modelId="{0F5750FA-B396-45EC-BAE1-24AD25CBCD5B}" type="sibTrans" cxnId="{118F308F-52FD-4583-B15A-C614808859AD}">
      <dgm:prSet/>
      <dgm:spPr/>
      <dgm:t>
        <a:bodyPr/>
        <a:lstStyle/>
        <a:p>
          <a:endParaRPr lang="en-GB"/>
        </a:p>
      </dgm:t>
    </dgm:pt>
    <dgm:pt modelId="{A3F476E2-B3A9-424A-8D9C-5A445FA8F777}">
      <dgm:prSet phldrT="[Text]"/>
      <dgm:spPr>
        <a:blipFill dpi="0" rotWithShape="0">
          <a:blip xmlns:r="http://schemas.openxmlformats.org/officeDocument/2006/relationships" r:embed="rId12">
            <a:alphaModFix amt="50000"/>
            <a:extLst>
              <a:ext uri="{837473B0-CC2E-450A-ABE3-18F120FF3D39}">
                <a1611:picAttrSrcUrl xmlns:a1611="http://schemas.microsoft.com/office/drawing/2016/11/main" r:id="rId13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Plots</a:t>
          </a:r>
          <a:endParaRPr lang="en-GB" dirty="0">
            <a:solidFill>
              <a:schemeClr val="tx1"/>
            </a:solidFill>
          </a:endParaRPr>
        </a:p>
      </dgm:t>
    </dgm:pt>
    <dgm:pt modelId="{24A23647-F2D4-4BA5-8CC1-A9ACE43D1C76}" type="parTrans" cxnId="{3023E8B0-135D-4054-8E2B-7E15F14EFE88}">
      <dgm:prSet/>
      <dgm:spPr/>
      <dgm:t>
        <a:bodyPr/>
        <a:lstStyle/>
        <a:p>
          <a:endParaRPr lang="en-GB"/>
        </a:p>
      </dgm:t>
    </dgm:pt>
    <dgm:pt modelId="{CED69C88-CDA4-4BA0-BF32-2E27C86145D6}" type="sibTrans" cxnId="{3023E8B0-135D-4054-8E2B-7E15F14EFE88}">
      <dgm:prSet/>
      <dgm:spPr/>
      <dgm:t>
        <a:bodyPr/>
        <a:lstStyle/>
        <a:p>
          <a:endParaRPr lang="en-GB"/>
        </a:p>
      </dgm:t>
    </dgm:pt>
    <dgm:pt modelId="{96A50401-9E82-4358-8202-C1FBA14A4D30}">
      <dgm:prSet/>
      <dgm:spPr>
        <a:blipFill rotWithShape="0">
          <a:blip xmlns:r="http://schemas.openxmlformats.org/officeDocument/2006/relationships" r:embed="rId14">
            <a:alphaModFix amt="50000"/>
            <a:extLst>
              <a:ext uri="{837473B0-CC2E-450A-ABE3-18F120FF3D39}">
                <a1611:picAttrSrcUrl xmlns:a1611="http://schemas.microsoft.com/office/drawing/2016/11/main" r:id="rId15"/>
              </a:ext>
            </a:extLst>
          </a:blip>
          <a:stretch>
            <a:fillRect l="-27000" r="-27000"/>
          </a:stretch>
        </a:blipFill>
      </dgm:spPr>
      <dgm:t>
        <a:bodyPr/>
        <a:lstStyle/>
        <a:p>
          <a:pPr>
            <a:buNone/>
          </a:pPr>
          <a:endParaRPr lang="en-GB"/>
        </a:p>
      </dgm:t>
    </dgm:pt>
    <dgm:pt modelId="{8C41D5DB-B362-4E65-B29F-B30A64C880C2}" type="sibTrans" cxnId="{7C7CE358-8478-4547-907C-6A4EF498140A}">
      <dgm:prSet/>
      <dgm:spPr/>
      <dgm:t>
        <a:bodyPr/>
        <a:lstStyle/>
        <a:p>
          <a:endParaRPr lang="en-GB"/>
        </a:p>
      </dgm:t>
    </dgm:pt>
    <dgm:pt modelId="{BC45D147-A09B-4A71-8394-C3B9C3AD8994}" type="parTrans" cxnId="{7C7CE358-8478-4547-907C-6A4EF498140A}">
      <dgm:prSet/>
      <dgm:spPr/>
      <dgm:t>
        <a:bodyPr/>
        <a:lstStyle/>
        <a:p>
          <a:endParaRPr lang="en-GB"/>
        </a:p>
      </dgm:t>
    </dgm:pt>
    <dgm:pt modelId="{E65CAD5F-374D-4AFC-B88A-7EA493798D22}">
      <dgm:prSet phldrT="[Text]"/>
      <dgm:spPr/>
      <dgm:t>
        <a:bodyPr/>
        <a:lstStyle/>
        <a:p>
          <a:pPr>
            <a:buNone/>
          </a:pPr>
          <a:endParaRPr lang="en-GB" dirty="0"/>
        </a:p>
      </dgm:t>
    </dgm:pt>
    <dgm:pt modelId="{A2B36E32-C630-497D-B2C1-9E06F098DF73}" type="sibTrans" cxnId="{7A6CA50B-2B4B-478D-B26F-575E9705D77C}">
      <dgm:prSet/>
      <dgm:spPr/>
      <dgm:t>
        <a:bodyPr/>
        <a:lstStyle/>
        <a:p>
          <a:endParaRPr lang="en-GB"/>
        </a:p>
      </dgm:t>
    </dgm:pt>
    <dgm:pt modelId="{092A2ACA-1E2C-45F2-ADC1-CC5414E3C904}" type="parTrans" cxnId="{7A6CA50B-2B4B-478D-B26F-575E9705D77C}">
      <dgm:prSet/>
      <dgm:spPr/>
      <dgm:t>
        <a:bodyPr/>
        <a:lstStyle/>
        <a:p>
          <a:endParaRPr lang="en-GB"/>
        </a:p>
      </dgm:t>
    </dgm:pt>
    <dgm:pt modelId="{688EDF05-4AD7-40FB-BE42-4F4A1B3650DF}">
      <dgm:prSet/>
      <dgm:spPr/>
      <dgm:t>
        <a:bodyPr/>
        <a:lstStyle/>
        <a:p>
          <a:endParaRPr lang="en-GB"/>
        </a:p>
      </dgm:t>
    </dgm:pt>
    <dgm:pt modelId="{C5891D3E-3B69-4286-807B-C2B468D40C34}" type="sibTrans" cxnId="{035E13CA-7F1E-4C33-8701-DC81B4551D0D}">
      <dgm:prSet/>
      <dgm:spPr/>
      <dgm:t>
        <a:bodyPr/>
        <a:lstStyle/>
        <a:p>
          <a:endParaRPr lang="en-GB"/>
        </a:p>
      </dgm:t>
    </dgm:pt>
    <dgm:pt modelId="{3EBB952A-98F9-4EB2-9319-3252A972F184}" type="parTrans" cxnId="{035E13CA-7F1E-4C33-8701-DC81B4551D0D}">
      <dgm:prSet/>
      <dgm:spPr/>
      <dgm:t>
        <a:bodyPr/>
        <a:lstStyle/>
        <a:p>
          <a:endParaRPr lang="en-GB"/>
        </a:p>
      </dgm:t>
    </dgm:pt>
    <dgm:pt modelId="{58EBB7E5-B5A3-460B-8152-502BD4ABEFF5}">
      <dgm:prSet phldrT="[Text]"/>
      <dgm:spPr/>
      <dgm:t>
        <a:bodyPr/>
        <a:lstStyle/>
        <a:p>
          <a:pPr>
            <a:buNone/>
          </a:pPr>
          <a:endParaRPr lang="en-GB" dirty="0"/>
        </a:p>
      </dgm:t>
    </dgm:pt>
    <dgm:pt modelId="{08BDDC21-3C97-4DDA-A5D9-D9CA84096F90}" type="parTrans" cxnId="{DE3027F9-EA0D-4395-97CC-53CAABD6286E}">
      <dgm:prSet/>
      <dgm:spPr/>
      <dgm:t>
        <a:bodyPr/>
        <a:lstStyle/>
        <a:p>
          <a:endParaRPr lang="en-GB"/>
        </a:p>
      </dgm:t>
    </dgm:pt>
    <dgm:pt modelId="{D7C303F6-6A66-42C1-95C2-1747975CFFA3}" type="sibTrans" cxnId="{DE3027F9-EA0D-4395-97CC-53CAABD6286E}">
      <dgm:prSet/>
      <dgm:spPr/>
      <dgm:t>
        <a:bodyPr/>
        <a:lstStyle/>
        <a:p>
          <a:endParaRPr lang="en-GB"/>
        </a:p>
      </dgm:t>
    </dgm:pt>
    <dgm:pt modelId="{680DAECD-692A-4C3F-AF55-A1B62113AB30}">
      <dgm:prSet phldrT="[Text]"/>
      <dgm:spPr>
        <a:blipFill rotWithShape="0">
          <a:blip xmlns:r="http://schemas.openxmlformats.org/officeDocument/2006/relationships" r:embed="rId16">
            <a:alphaModFix amt="50000"/>
            <a:extLst>
              <a:ext uri="{837473B0-CC2E-450A-ABE3-18F120FF3D39}">
                <a1611:picAttrSrcUrl xmlns:a1611="http://schemas.microsoft.com/office/drawing/2016/11/main" r:id="rId17"/>
              </a:ext>
            </a:extLst>
          </a:blip>
          <a:stretch>
            <a:fillRect/>
          </a:stretch>
        </a:blipFill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Present</a:t>
          </a:r>
          <a:endParaRPr lang="en-GB" dirty="0">
            <a:solidFill>
              <a:schemeClr val="tx1"/>
            </a:solidFill>
          </a:endParaRPr>
        </a:p>
      </dgm:t>
    </dgm:pt>
    <dgm:pt modelId="{41EBF9DA-4064-4F42-816C-85198D2DC40F}" type="parTrans" cxnId="{86BE729B-67FD-4057-97C2-B6CA6DBBA673}">
      <dgm:prSet/>
      <dgm:spPr/>
      <dgm:t>
        <a:bodyPr/>
        <a:lstStyle/>
        <a:p>
          <a:endParaRPr lang="en-GB"/>
        </a:p>
      </dgm:t>
    </dgm:pt>
    <dgm:pt modelId="{48AE4781-68A0-48A5-8A99-611C5BC74106}" type="sibTrans" cxnId="{86BE729B-67FD-4057-97C2-B6CA6DBBA673}">
      <dgm:prSet/>
      <dgm:spPr/>
      <dgm:t>
        <a:bodyPr/>
        <a:lstStyle/>
        <a:p>
          <a:endParaRPr lang="en-GB"/>
        </a:p>
      </dgm:t>
    </dgm:pt>
    <dgm:pt modelId="{2AA577BF-547A-46DC-BA74-4022F35730E7}" type="pres">
      <dgm:prSet presAssocID="{CC6C49DD-6474-415A-8C6E-FFEF7B5CF2C5}" presName="Name0" presStyleCnt="0">
        <dgm:presLayoutVars>
          <dgm:dir/>
          <dgm:animLvl val="lvl"/>
          <dgm:resizeHandles val="exact"/>
        </dgm:presLayoutVars>
      </dgm:prSet>
      <dgm:spPr/>
    </dgm:pt>
    <dgm:pt modelId="{8FCD27F9-99B0-4DEA-A368-874147CC3BB7}" type="pres">
      <dgm:prSet presAssocID="{CC6C49DD-6474-415A-8C6E-FFEF7B5CF2C5}" presName="tSp" presStyleCnt="0"/>
      <dgm:spPr/>
    </dgm:pt>
    <dgm:pt modelId="{9282C10C-A547-489D-9F1C-3AC3A44B655C}" type="pres">
      <dgm:prSet presAssocID="{CC6C49DD-6474-415A-8C6E-FFEF7B5CF2C5}" presName="bSp" presStyleCnt="0"/>
      <dgm:spPr/>
    </dgm:pt>
    <dgm:pt modelId="{F189FED8-CE3C-45DD-96DC-4B5F98C1C178}" type="pres">
      <dgm:prSet presAssocID="{CC6C49DD-6474-415A-8C6E-FFEF7B5CF2C5}" presName="process" presStyleCnt="0"/>
      <dgm:spPr/>
    </dgm:pt>
    <dgm:pt modelId="{0D697D09-DCB1-4DFD-97B5-D1792B921204}" type="pres">
      <dgm:prSet presAssocID="{56A0250D-5000-4FFA-94BD-A7F52AF64940}" presName="composite1" presStyleCnt="0"/>
      <dgm:spPr/>
    </dgm:pt>
    <dgm:pt modelId="{F59E2DDD-D93E-4203-8894-CCE900A2E708}" type="pres">
      <dgm:prSet presAssocID="{56A0250D-5000-4FFA-94BD-A7F52AF64940}" presName="dummyNode1" presStyleLbl="node1" presStyleIdx="0" presStyleCnt="5"/>
      <dgm:spPr/>
    </dgm:pt>
    <dgm:pt modelId="{3A18AF84-8529-4F79-B88F-DE1DDB10871E}" type="pres">
      <dgm:prSet presAssocID="{56A0250D-5000-4FFA-94BD-A7F52AF64940}" presName="childNode1" presStyleLbl="bgAcc1" presStyleIdx="0" presStyleCnt="5" custScaleX="85464" custScaleY="103091" custLinFactNeighborX="3287" custLinFactNeighborY="-33695">
        <dgm:presLayoutVars>
          <dgm:bulletEnabled val="1"/>
        </dgm:presLayoutVars>
      </dgm:prSet>
      <dgm:spPr/>
    </dgm:pt>
    <dgm:pt modelId="{C2E972FC-37A6-44B9-B978-8B2A15FEE4FB}" type="pres">
      <dgm:prSet presAssocID="{56A0250D-5000-4FFA-94BD-A7F52AF64940}" presName="childNode1tx" presStyleLbl="bgAcc1" presStyleIdx="0" presStyleCnt="5">
        <dgm:presLayoutVars>
          <dgm:bulletEnabled val="1"/>
        </dgm:presLayoutVars>
      </dgm:prSet>
      <dgm:spPr/>
    </dgm:pt>
    <dgm:pt modelId="{8AAB7C5B-7A65-4704-BB5F-D1D9B078E007}" type="pres">
      <dgm:prSet presAssocID="{56A0250D-5000-4FFA-94BD-A7F52AF64940}" presName="parentNode1" presStyleLbl="node1" presStyleIdx="0" presStyleCnt="5" custScaleX="95657" custScaleY="243023">
        <dgm:presLayoutVars>
          <dgm:chMax val="1"/>
          <dgm:bulletEnabled val="1"/>
        </dgm:presLayoutVars>
      </dgm:prSet>
      <dgm:spPr/>
    </dgm:pt>
    <dgm:pt modelId="{7D7CF32E-E34F-4151-B3B4-7CC7E19B2456}" type="pres">
      <dgm:prSet presAssocID="{56A0250D-5000-4FFA-94BD-A7F52AF64940}" presName="connSite1" presStyleCnt="0"/>
      <dgm:spPr/>
    </dgm:pt>
    <dgm:pt modelId="{AF92CD9A-9627-4A96-B93D-DCDF8D2C31A2}" type="pres">
      <dgm:prSet presAssocID="{BF44822C-D0F0-40BC-B752-80C8E699ABE9}" presName="Name9" presStyleLbl="sibTrans2D1" presStyleIdx="0" presStyleCnt="4"/>
      <dgm:spPr/>
    </dgm:pt>
    <dgm:pt modelId="{562155E7-2197-4809-AB67-3BB547F8C450}" type="pres">
      <dgm:prSet presAssocID="{4D6F3FAC-2CF0-44F6-8C4F-2BBF2A399D5B}" presName="composite2" presStyleCnt="0"/>
      <dgm:spPr/>
    </dgm:pt>
    <dgm:pt modelId="{AE33FF7B-31F1-4D4B-9D68-D45A4D609DA0}" type="pres">
      <dgm:prSet presAssocID="{4D6F3FAC-2CF0-44F6-8C4F-2BBF2A399D5B}" presName="dummyNode2" presStyleLbl="node1" presStyleIdx="0" presStyleCnt="5"/>
      <dgm:spPr/>
    </dgm:pt>
    <dgm:pt modelId="{F81A6681-CC5C-49C6-B9C6-55C56B40FF92}" type="pres">
      <dgm:prSet presAssocID="{4D6F3FAC-2CF0-44F6-8C4F-2BBF2A399D5B}" presName="childNode2" presStyleLbl="bgAcc1" presStyleIdx="1" presStyleCnt="5" custScaleX="86573" custScaleY="102699" custLinFactNeighborX="7016" custLinFactNeighborY="29953">
        <dgm:presLayoutVars>
          <dgm:bulletEnabled val="1"/>
        </dgm:presLayoutVars>
      </dgm:prSet>
      <dgm:spPr/>
    </dgm:pt>
    <dgm:pt modelId="{B20ABBD9-DC77-4EC7-BAE3-91EA38450D5E}" type="pres">
      <dgm:prSet presAssocID="{4D6F3FAC-2CF0-44F6-8C4F-2BBF2A399D5B}" presName="childNode2tx" presStyleLbl="bgAcc1" presStyleIdx="1" presStyleCnt="5">
        <dgm:presLayoutVars>
          <dgm:bulletEnabled val="1"/>
        </dgm:presLayoutVars>
      </dgm:prSet>
      <dgm:spPr/>
    </dgm:pt>
    <dgm:pt modelId="{0C53D3B5-8F9A-443A-ADA2-F0C5B06586A1}" type="pres">
      <dgm:prSet presAssocID="{4D6F3FAC-2CF0-44F6-8C4F-2BBF2A399D5B}" presName="parentNode2" presStyleLbl="node1" presStyleIdx="1" presStyleCnt="5" custScaleX="95293" custScaleY="240546" custLinFactNeighborY="-21738">
        <dgm:presLayoutVars>
          <dgm:chMax val="0"/>
          <dgm:bulletEnabled val="1"/>
        </dgm:presLayoutVars>
      </dgm:prSet>
      <dgm:spPr/>
    </dgm:pt>
    <dgm:pt modelId="{E8951EE9-2052-42B6-B9B0-13E57387AB1B}" type="pres">
      <dgm:prSet presAssocID="{4D6F3FAC-2CF0-44F6-8C4F-2BBF2A399D5B}" presName="connSite2" presStyleCnt="0"/>
      <dgm:spPr/>
    </dgm:pt>
    <dgm:pt modelId="{2C0643C2-FCDD-434F-8BF8-3F0D794033C0}" type="pres">
      <dgm:prSet presAssocID="{2E9DB84E-AEC6-4CAA-AD00-DCD22DB74ECF}" presName="Name18" presStyleLbl="sibTrans2D1" presStyleIdx="1" presStyleCnt="4"/>
      <dgm:spPr/>
    </dgm:pt>
    <dgm:pt modelId="{46F9487C-B651-4C48-A562-11E346501F8D}" type="pres">
      <dgm:prSet presAssocID="{A3F476E2-B3A9-424A-8D9C-5A445FA8F777}" presName="composite1" presStyleCnt="0"/>
      <dgm:spPr/>
    </dgm:pt>
    <dgm:pt modelId="{E9AF6317-EDDA-4F28-90E0-E31BD749EF87}" type="pres">
      <dgm:prSet presAssocID="{A3F476E2-B3A9-424A-8D9C-5A445FA8F777}" presName="dummyNode1" presStyleLbl="node1" presStyleIdx="1" presStyleCnt="5"/>
      <dgm:spPr/>
    </dgm:pt>
    <dgm:pt modelId="{5C17EC4B-C650-43D2-B24E-EE521AF1E903}" type="pres">
      <dgm:prSet presAssocID="{A3F476E2-B3A9-424A-8D9C-5A445FA8F777}" presName="childNode1" presStyleLbl="bgAcc1" presStyleIdx="2" presStyleCnt="5" custScaleX="85029" custScaleY="102699" custLinFactNeighborX="5556" custLinFactNeighborY="-35935">
        <dgm:presLayoutVars>
          <dgm:bulletEnabled val="1"/>
        </dgm:presLayoutVars>
      </dgm:prSet>
      <dgm:spPr/>
    </dgm:pt>
    <dgm:pt modelId="{8605378D-DEC0-4E1D-98A3-5D75A6398397}" type="pres">
      <dgm:prSet presAssocID="{A3F476E2-B3A9-424A-8D9C-5A445FA8F777}" presName="childNode1tx" presStyleLbl="bgAcc1" presStyleIdx="2" presStyleCnt="5">
        <dgm:presLayoutVars>
          <dgm:bulletEnabled val="1"/>
        </dgm:presLayoutVars>
      </dgm:prSet>
      <dgm:spPr/>
    </dgm:pt>
    <dgm:pt modelId="{0964DBD7-5AC3-479F-80D2-88C58512CBEE}" type="pres">
      <dgm:prSet presAssocID="{A3F476E2-B3A9-424A-8D9C-5A445FA8F777}" presName="parentNode1" presStyleLbl="node1" presStyleIdx="2" presStyleCnt="5" custScaleY="251137">
        <dgm:presLayoutVars>
          <dgm:chMax val="1"/>
          <dgm:bulletEnabled val="1"/>
        </dgm:presLayoutVars>
      </dgm:prSet>
      <dgm:spPr/>
    </dgm:pt>
    <dgm:pt modelId="{6C58966A-D6BE-41EA-92D6-6F4C2DF97E8B}" type="pres">
      <dgm:prSet presAssocID="{A3F476E2-B3A9-424A-8D9C-5A445FA8F777}" presName="connSite1" presStyleCnt="0"/>
      <dgm:spPr/>
    </dgm:pt>
    <dgm:pt modelId="{25ADEE44-C92C-4497-AC05-9FBB423F0755}" type="pres">
      <dgm:prSet presAssocID="{CED69C88-CDA4-4BA0-BF32-2E27C86145D6}" presName="Name9" presStyleLbl="sibTrans2D1" presStyleIdx="2" presStyleCnt="4"/>
      <dgm:spPr/>
    </dgm:pt>
    <dgm:pt modelId="{C5EFEC65-2D53-48BE-B789-DCF17DC80550}" type="pres">
      <dgm:prSet presAssocID="{8F9446E8-5459-42C7-937C-1FC68B799C1F}" presName="composite2" presStyleCnt="0"/>
      <dgm:spPr/>
    </dgm:pt>
    <dgm:pt modelId="{B9741771-65EC-4C61-A774-93F446148B9C}" type="pres">
      <dgm:prSet presAssocID="{8F9446E8-5459-42C7-937C-1FC68B799C1F}" presName="dummyNode2" presStyleLbl="node1" presStyleIdx="2" presStyleCnt="5"/>
      <dgm:spPr/>
    </dgm:pt>
    <dgm:pt modelId="{76352250-9445-43AD-8DFD-3176C4EDC645}" type="pres">
      <dgm:prSet presAssocID="{8F9446E8-5459-42C7-937C-1FC68B799C1F}" presName="childNode2" presStyleLbl="bgAcc1" presStyleIdx="3" presStyleCnt="5" custScaleX="86573" custScaleY="102699">
        <dgm:presLayoutVars>
          <dgm:bulletEnabled val="1"/>
        </dgm:presLayoutVars>
      </dgm:prSet>
      <dgm:spPr/>
    </dgm:pt>
    <dgm:pt modelId="{B51C1833-69C5-4781-8863-3E8675BC84E2}" type="pres">
      <dgm:prSet presAssocID="{8F9446E8-5459-42C7-937C-1FC68B799C1F}" presName="childNode2tx" presStyleLbl="bgAcc1" presStyleIdx="3" presStyleCnt="5">
        <dgm:presLayoutVars>
          <dgm:bulletEnabled val="1"/>
        </dgm:presLayoutVars>
      </dgm:prSet>
      <dgm:spPr/>
    </dgm:pt>
    <dgm:pt modelId="{E57EFE00-1CA4-442A-9127-11ED5D7A65F6}" type="pres">
      <dgm:prSet presAssocID="{8F9446E8-5459-42C7-937C-1FC68B799C1F}" presName="parentNode2" presStyleLbl="node1" presStyleIdx="3" presStyleCnt="5" custScaleY="237679" custLinFactNeighborX="1070" custLinFactNeighborY="-78053">
        <dgm:presLayoutVars>
          <dgm:chMax val="0"/>
          <dgm:bulletEnabled val="1"/>
        </dgm:presLayoutVars>
      </dgm:prSet>
      <dgm:spPr/>
    </dgm:pt>
    <dgm:pt modelId="{8CE30937-3109-4BAC-A7C1-C1839B818983}" type="pres">
      <dgm:prSet presAssocID="{8F9446E8-5459-42C7-937C-1FC68B799C1F}" presName="connSite2" presStyleCnt="0"/>
      <dgm:spPr/>
    </dgm:pt>
    <dgm:pt modelId="{BFF697CD-A1C9-4C08-B7B4-563E0ACA2085}" type="pres">
      <dgm:prSet presAssocID="{1386BC23-7622-4B7D-88BD-0FFA7C61421F}" presName="Name18" presStyleLbl="sibTrans2D1" presStyleIdx="3" presStyleCnt="4"/>
      <dgm:spPr/>
    </dgm:pt>
    <dgm:pt modelId="{E5818CA5-4312-4FF5-86A2-701EE19DF78D}" type="pres">
      <dgm:prSet presAssocID="{680DAECD-692A-4C3F-AF55-A1B62113AB30}" presName="composite1" presStyleCnt="0"/>
      <dgm:spPr/>
    </dgm:pt>
    <dgm:pt modelId="{F4B9F697-FE25-47B1-803B-91EB4028B17F}" type="pres">
      <dgm:prSet presAssocID="{680DAECD-692A-4C3F-AF55-A1B62113AB30}" presName="dummyNode1" presStyleLbl="node1" presStyleIdx="3" presStyleCnt="5"/>
      <dgm:spPr/>
    </dgm:pt>
    <dgm:pt modelId="{96FC0E69-8900-4AE7-9003-8AE13FD6B92C}" type="pres">
      <dgm:prSet presAssocID="{680DAECD-692A-4C3F-AF55-A1B62113AB30}" presName="childNode1" presStyleLbl="bgAcc1" presStyleIdx="4" presStyleCnt="5" custScaleX="85029" custScaleY="102699" custLinFactNeighborY="-28367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18">
            <a:alphaModFix amt="50000"/>
            <a:extLst>
              <a:ext uri="{837473B0-CC2E-450A-ABE3-18F120FF3D39}">
                <a1611:picAttrSrcUrl xmlns:a1611="http://schemas.microsoft.com/office/drawing/2016/11/main" r:id="rId19"/>
              </a:ext>
            </a:extLst>
          </a:blip>
          <a:stretch>
            <a:fillRect/>
          </a:stretch>
        </a:blipFill>
      </dgm:spPr>
    </dgm:pt>
    <dgm:pt modelId="{7C9BD54D-99AC-4ACF-8727-A1342925CE31}" type="pres">
      <dgm:prSet presAssocID="{680DAECD-692A-4C3F-AF55-A1B62113AB30}" presName="childNode1tx" presStyleLbl="bgAcc1" presStyleIdx="4" presStyleCnt="5">
        <dgm:presLayoutVars>
          <dgm:bulletEnabled val="1"/>
        </dgm:presLayoutVars>
      </dgm:prSet>
      <dgm:spPr/>
    </dgm:pt>
    <dgm:pt modelId="{18739DF9-E965-4ADC-A9E9-01E9392CBE3E}" type="pres">
      <dgm:prSet presAssocID="{680DAECD-692A-4C3F-AF55-A1B62113AB30}" presName="parentNode1" presStyleLbl="node1" presStyleIdx="4" presStyleCnt="5" custScaleX="95293" custScaleY="239631">
        <dgm:presLayoutVars>
          <dgm:chMax val="1"/>
          <dgm:bulletEnabled val="1"/>
        </dgm:presLayoutVars>
      </dgm:prSet>
      <dgm:spPr/>
    </dgm:pt>
    <dgm:pt modelId="{F883C1C6-5137-4451-BBC2-53718E56657D}" type="pres">
      <dgm:prSet presAssocID="{680DAECD-692A-4C3F-AF55-A1B62113AB30}" presName="connSite1" presStyleCnt="0"/>
      <dgm:spPr/>
    </dgm:pt>
  </dgm:ptLst>
  <dgm:cxnLst>
    <dgm:cxn modelId="{7A6CA50B-2B4B-478D-B26F-575E9705D77C}" srcId="{A3F476E2-B3A9-424A-8D9C-5A445FA8F777}" destId="{E65CAD5F-374D-4AFC-B88A-7EA493798D22}" srcOrd="2" destOrd="0" parTransId="{092A2ACA-1E2C-45F2-ADC1-CC5414E3C904}" sibTransId="{A2B36E32-C630-497D-B2C1-9E06F098DF73}"/>
    <dgm:cxn modelId="{DA16E20E-BBCA-4BB8-8B19-901DD96653C3}" type="presOf" srcId="{37A4D54C-AC14-46A7-A782-E26AB388D203}" destId="{B51C1833-69C5-4781-8863-3E8675BC84E2}" srcOrd="1" destOrd="0" presId="urn:microsoft.com/office/officeart/2005/8/layout/hProcess4"/>
    <dgm:cxn modelId="{7DA3B30F-39D4-43EE-BC43-9E111871B8FA}" type="presOf" srcId="{688EDF05-4AD7-40FB-BE42-4F4A1B3650DF}" destId="{5C17EC4B-C650-43D2-B24E-EE521AF1E903}" srcOrd="0" destOrd="3" presId="urn:microsoft.com/office/officeart/2005/8/layout/hProcess4"/>
    <dgm:cxn modelId="{FC127515-5621-4A08-9EB5-5DC8DDE0ADEA}" type="presOf" srcId="{D719E3C8-18E4-4E77-B934-2202C98D8309}" destId="{C2E972FC-37A6-44B9-B978-8B2A15FEE4FB}" srcOrd="1" destOrd="0" presId="urn:microsoft.com/office/officeart/2005/8/layout/hProcess4"/>
    <dgm:cxn modelId="{585B1F2D-1B17-4A3B-B694-22ECD27222FC}" type="presOf" srcId="{688EDF05-4AD7-40FB-BE42-4F4A1B3650DF}" destId="{8605378D-DEC0-4E1D-98A3-5D75A6398397}" srcOrd="1" destOrd="3" presId="urn:microsoft.com/office/officeart/2005/8/layout/hProcess4"/>
    <dgm:cxn modelId="{17097C2E-EB37-4EEF-8240-1886537DF8D5}" type="presOf" srcId="{1386BC23-7622-4B7D-88BD-0FFA7C61421F}" destId="{BFF697CD-A1C9-4C08-B7B4-563E0ACA2085}" srcOrd="0" destOrd="0" presId="urn:microsoft.com/office/officeart/2005/8/layout/hProcess4"/>
    <dgm:cxn modelId="{1817CE3D-D519-42CD-98C8-C6A07B5C1AF4}" type="presOf" srcId="{680DAECD-692A-4C3F-AF55-A1B62113AB30}" destId="{18739DF9-E965-4ADC-A9E9-01E9392CBE3E}" srcOrd="0" destOrd="0" presId="urn:microsoft.com/office/officeart/2005/8/layout/hProcess4"/>
    <dgm:cxn modelId="{F9BCCB5B-9EEE-4CA0-9C8F-AF4F1575547B}" srcId="{8F9446E8-5459-42C7-937C-1FC68B799C1F}" destId="{37A4D54C-AC14-46A7-A782-E26AB388D203}" srcOrd="0" destOrd="0" parTransId="{EABAD6B9-D817-41C3-8435-B37432EBF97C}" sibTransId="{4ACD85A2-A4DA-40D7-B2A9-73DA35AEB801}"/>
    <dgm:cxn modelId="{6E14CF5C-3BB1-437E-9D51-FA97EC52527E}" type="presOf" srcId="{37A4D54C-AC14-46A7-A782-E26AB388D203}" destId="{76352250-9445-43AD-8DFD-3176C4EDC645}" srcOrd="0" destOrd="0" presId="urn:microsoft.com/office/officeart/2005/8/layout/hProcess4"/>
    <dgm:cxn modelId="{76A15A42-5286-45ED-9667-4EA92E7E17F0}" type="presOf" srcId="{56A0250D-5000-4FFA-94BD-A7F52AF64940}" destId="{8AAB7C5B-7A65-4704-BB5F-D1D9B078E007}" srcOrd="0" destOrd="0" presId="urn:microsoft.com/office/officeart/2005/8/layout/hProcess4"/>
    <dgm:cxn modelId="{2B4BBF45-9ED7-4C93-AD19-66C7B4BA6A99}" type="presOf" srcId="{CC6C49DD-6474-415A-8C6E-FFEF7B5CF2C5}" destId="{2AA577BF-547A-46DC-BA74-4022F35730E7}" srcOrd="0" destOrd="0" presId="urn:microsoft.com/office/officeart/2005/8/layout/hProcess4"/>
    <dgm:cxn modelId="{0F29E749-1BCC-43F6-B9BF-FC5B3235C8D6}" type="presOf" srcId="{A3F476E2-B3A9-424A-8D9C-5A445FA8F777}" destId="{0964DBD7-5AC3-479F-80D2-88C58512CBEE}" srcOrd="0" destOrd="0" presId="urn:microsoft.com/office/officeart/2005/8/layout/hProcess4"/>
    <dgm:cxn modelId="{0CCF2253-7158-4EDE-B943-081CF97BC07A}" type="presOf" srcId="{D719E3C8-18E4-4E77-B934-2202C98D8309}" destId="{3A18AF84-8529-4F79-B88F-DE1DDB10871E}" srcOrd="0" destOrd="0" presId="urn:microsoft.com/office/officeart/2005/8/layout/hProcess4"/>
    <dgm:cxn modelId="{8A112E57-F30D-40D8-A5D7-781717363538}" type="presOf" srcId="{E65CAD5F-374D-4AFC-B88A-7EA493798D22}" destId="{8605378D-DEC0-4E1D-98A3-5D75A6398397}" srcOrd="1" destOrd="2" presId="urn:microsoft.com/office/officeart/2005/8/layout/hProcess4"/>
    <dgm:cxn modelId="{FDCB6677-9F60-4367-AE87-E3F98D180E1D}" srcId="{CC6C49DD-6474-415A-8C6E-FFEF7B5CF2C5}" destId="{56A0250D-5000-4FFA-94BD-A7F52AF64940}" srcOrd="0" destOrd="0" parTransId="{0BB57E33-7FE8-4ADB-9BF6-F22B0D05E2C4}" sibTransId="{BF44822C-D0F0-40BC-B752-80C8E699ABE9}"/>
    <dgm:cxn modelId="{7C7CE358-8478-4547-907C-6A4EF498140A}" srcId="{A3F476E2-B3A9-424A-8D9C-5A445FA8F777}" destId="{96A50401-9E82-4358-8202-C1FBA14A4D30}" srcOrd="0" destOrd="0" parTransId="{BC45D147-A09B-4A71-8394-C3B9C3AD8994}" sibTransId="{8C41D5DB-B362-4E65-B29F-B30A64C880C2}"/>
    <dgm:cxn modelId="{6C80665A-2A6E-454D-B164-726EF9FBA26F}" type="presOf" srcId="{CED69C88-CDA4-4BA0-BF32-2E27C86145D6}" destId="{25ADEE44-C92C-4497-AC05-9FBB423F0755}" srcOrd="0" destOrd="0" presId="urn:microsoft.com/office/officeart/2005/8/layout/hProcess4"/>
    <dgm:cxn modelId="{A9545E87-BC36-4FFA-9539-EA205B3D2107}" srcId="{56A0250D-5000-4FFA-94BD-A7F52AF64940}" destId="{D719E3C8-18E4-4E77-B934-2202C98D8309}" srcOrd="0" destOrd="0" parTransId="{E1538A42-EEFB-4C09-805C-3694589BAF8C}" sibTransId="{B0F9B926-7606-4AD6-ABE7-778752A10EA8}"/>
    <dgm:cxn modelId="{118F308F-52FD-4583-B15A-C614808859AD}" srcId="{4D6F3FAC-2CF0-44F6-8C4F-2BBF2A399D5B}" destId="{60C003EB-CB15-4A07-8DB3-5350AC288053}" srcOrd="0" destOrd="0" parTransId="{F7630C97-0AF0-486C-88D9-56CCF2E817F8}" sibTransId="{0F5750FA-B396-45EC-BAE1-24AD25CBCD5B}"/>
    <dgm:cxn modelId="{7AAA6995-233E-412B-813D-73ACCC912409}" type="presOf" srcId="{E65CAD5F-374D-4AFC-B88A-7EA493798D22}" destId="{5C17EC4B-C650-43D2-B24E-EE521AF1E903}" srcOrd="0" destOrd="2" presId="urn:microsoft.com/office/officeart/2005/8/layout/hProcess4"/>
    <dgm:cxn modelId="{2750B697-DC2E-44F5-BF12-18252674C0D9}" type="presOf" srcId="{58EBB7E5-B5A3-460B-8152-502BD4ABEFF5}" destId="{5C17EC4B-C650-43D2-B24E-EE521AF1E903}" srcOrd="0" destOrd="1" presId="urn:microsoft.com/office/officeart/2005/8/layout/hProcess4"/>
    <dgm:cxn modelId="{86BE729B-67FD-4057-97C2-B6CA6DBBA673}" srcId="{CC6C49DD-6474-415A-8C6E-FFEF7B5CF2C5}" destId="{680DAECD-692A-4C3F-AF55-A1B62113AB30}" srcOrd="4" destOrd="0" parTransId="{41EBF9DA-4064-4F42-816C-85198D2DC40F}" sibTransId="{48AE4781-68A0-48A5-8A99-611C5BC74106}"/>
    <dgm:cxn modelId="{C5CF33A3-19C5-4FD4-A3A5-6A8E6D996FB4}" type="presOf" srcId="{BF44822C-D0F0-40BC-B752-80C8E699ABE9}" destId="{AF92CD9A-9627-4A96-B93D-DCDF8D2C31A2}" srcOrd="0" destOrd="0" presId="urn:microsoft.com/office/officeart/2005/8/layout/hProcess4"/>
    <dgm:cxn modelId="{3023E8B0-135D-4054-8E2B-7E15F14EFE88}" srcId="{CC6C49DD-6474-415A-8C6E-FFEF7B5CF2C5}" destId="{A3F476E2-B3A9-424A-8D9C-5A445FA8F777}" srcOrd="2" destOrd="0" parTransId="{24A23647-F2D4-4BA5-8CC1-A9ACE43D1C76}" sibTransId="{CED69C88-CDA4-4BA0-BF32-2E27C86145D6}"/>
    <dgm:cxn modelId="{F6BB13B5-4576-4E2B-AC12-9DF2DB474189}" type="presOf" srcId="{4D6F3FAC-2CF0-44F6-8C4F-2BBF2A399D5B}" destId="{0C53D3B5-8F9A-443A-ADA2-F0C5B06586A1}" srcOrd="0" destOrd="0" presId="urn:microsoft.com/office/officeart/2005/8/layout/hProcess4"/>
    <dgm:cxn modelId="{99E2C1BC-0B69-4966-83BC-9128C4AAC59F}" type="presOf" srcId="{96A50401-9E82-4358-8202-C1FBA14A4D30}" destId="{8605378D-DEC0-4E1D-98A3-5D75A6398397}" srcOrd="1" destOrd="0" presId="urn:microsoft.com/office/officeart/2005/8/layout/hProcess4"/>
    <dgm:cxn modelId="{72F274C9-30AE-4D5D-88E1-719056D114C3}" srcId="{CC6C49DD-6474-415A-8C6E-FFEF7B5CF2C5}" destId="{8F9446E8-5459-42C7-937C-1FC68B799C1F}" srcOrd="3" destOrd="0" parTransId="{D77CC9D7-43D7-480D-8CFA-757F659CA5DA}" sibTransId="{1386BC23-7622-4B7D-88BD-0FFA7C61421F}"/>
    <dgm:cxn modelId="{035E13CA-7F1E-4C33-8701-DC81B4551D0D}" srcId="{A3F476E2-B3A9-424A-8D9C-5A445FA8F777}" destId="{688EDF05-4AD7-40FB-BE42-4F4A1B3650DF}" srcOrd="3" destOrd="0" parTransId="{3EBB952A-98F9-4EB2-9319-3252A972F184}" sibTransId="{C5891D3E-3B69-4286-807B-C2B468D40C34}"/>
    <dgm:cxn modelId="{2F67D8D7-4A40-472E-A682-09F3F4D56DF3}" type="presOf" srcId="{8F9446E8-5459-42C7-937C-1FC68B799C1F}" destId="{E57EFE00-1CA4-442A-9127-11ED5D7A65F6}" srcOrd="0" destOrd="0" presId="urn:microsoft.com/office/officeart/2005/8/layout/hProcess4"/>
    <dgm:cxn modelId="{EE0E7DD8-6333-4CA1-BEF4-E5DA8AF79F02}" type="presOf" srcId="{58EBB7E5-B5A3-460B-8152-502BD4ABEFF5}" destId="{8605378D-DEC0-4E1D-98A3-5D75A6398397}" srcOrd="1" destOrd="1" presId="urn:microsoft.com/office/officeart/2005/8/layout/hProcess4"/>
    <dgm:cxn modelId="{F252ADE2-18EF-46AB-910C-760AF66CC400}" type="presOf" srcId="{96A50401-9E82-4358-8202-C1FBA14A4D30}" destId="{5C17EC4B-C650-43D2-B24E-EE521AF1E903}" srcOrd="0" destOrd="0" presId="urn:microsoft.com/office/officeart/2005/8/layout/hProcess4"/>
    <dgm:cxn modelId="{7E3CC4EE-4FB5-4C2F-BFE0-D6A2DEC54183}" srcId="{CC6C49DD-6474-415A-8C6E-FFEF7B5CF2C5}" destId="{4D6F3FAC-2CF0-44F6-8C4F-2BBF2A399D5B}" srcOrd="1" destOrd="0" parTransId="{5DE45FF3-D9F2-4E4B-8575-F681BFB2C567}" sibTransId="{2E9DB84E-AEC6-4CAA-AD00-DCD22DB74ECF}"/>
    <dgm:cxn modelId="{EF73F6EE-61DD-4F0E-BBBB-E57752BCF2D7}" type="presOf" srcId="{60C003EB-CB15-4A07-8DB3-5350AC288053}" destId="{F81A6681-CC5C-49C6-B9C6-55C56B40FF92}" srcOrd="0" destOrd="0" presId="urn:microsoft.com/office/officeart/2005/8/layout/hProcess4"/>
    <dgm:cxn modelId="{F9AAD1F4-B51B-4A9D-AF5B-B47E146F436C}" type="presOf" srcId="{60C003EB-CB15-4A07-8DB3-5350AC288053}" destId="{B20ABBD9-DC77-4EC7-BAE3-91EA38450D5E}" srcOrd="1" destOrd="0" presId="urn:microsoft.com/office/officeart/2005/8/layout/hProcess4"/>
    <dgm:cxn modelId="{DE3027F9-EA0D-4395-97CC-53CAABD6286E}" srcId="{A3F476E2-B3A9-424A-8D9C-5A445FA8F777}" destId="{58EBB7E5-B5A3-460B-8152-502BD4ABEFF5}" srcOrd="1" destOrd="0" parTransId="{08BDDC21-3C97-4DDA-A5D9-D9CA84096F90}" sibTransId="{D7C303F6-6A66-42C1-95C2-1747975CFFA3}"/>
    <dgm:cxn modelId="{DC2F3CFE-4CD1-46E2-AEF7-23A016EED831}" type="presOf" srcId="{2E9DB84E-AEC6-4CAA-AD00-DCD22DB74ECF}" destId="{2C0643C2-FCDD-434F-8BF8-3F0D794033C0}" srcOrd="0" destOrd="0" presId="urn:microsoft.com/office/officeart/2005/8/layout/hProcess4"/>
    <dgm:cxn modelId="{A9E501C0-D9A2-444B-B07A-377CC473EE07}" type="presParOf" srcId="{2AA577BF-547A-46DC-BA74-4022F35730E7}" destId="{8FCD27F9-99B0-4DEA-A368-874147CC3BB7}" srcOrd="0" destOrd="0" presId="urn:microsoft.com/office/officeart/2005/8/layout/hProcess4"/>
    <dgm:cxn modelId="{6D1D5C59-A231-4916-BCC2-6D36F274B1F8}" type="presParOf" srcId="{2AA577BF-547A-46DC-BA74-4022F35730E7}" destId="{9282C10C-A547-489D-9F1C-3AC3A44B655C}" srcOrd="1" destOrd="0" presId="urn:microsoft.com/office/officeart/2005/8/layout/hProcess4"/>
    <dgm:cxn modelId="{D9050EC4-7146-4A7C-8DDF-5CD0A313C5C9}" type="presParOf" srcId="{2AA577BF-547A-46DC-BA74-4022F35730E7}" destId="{F189FED8-CE3C-45DD-96DC-4B5F98C1C178}" srcOrd="2" destOrd="0" presId="urn:microsoft.com/office/officeart/2005/8/layout/hProcess4"/>
    <dgm:cxn modelId="{83555562-E3CE-4DE7-965D-93E6B2D1FB9D}" type="presParOf" srcId="{F189FED8-CE3C-45DD-96DC-4B5F98C1C178}" destId="{0D697D09-DCB1-4DFD-97B5-D1792B921204}" srcOrd="0" destOrd="0" presId="urn:microsoft.com/office/officeart/2005/8/layout/hProcess4"/>
    <dgm:cxn modelId="{E83B0A5F-682A-4E93-8516-D0B0B936B3A3}" type="presParOf" srcId="{0D697D09-DCB1-4DFD-97B5-D1792B921204}" destId="{F59E2DDD-D93E-4203-8894-CCE900A2E708}" srcOrd="0" destOrd="0" presId="urn:microsoft.com/office/officeart/2005/8/layout/hProcess4"/>
    <dgm:cxn modelId="{B8E7B665-EE27-4C80-9AE9-125F38D78727}" type="presParOf" srcId="{0D697D09-DCB1-4DFD-97B5-D1792B921204}" destId="{3A18AF84-8529-4F79-B88F-DE1DDB10871E}" srcOrd="1" destOrd="0" presId="urn:microsoft.com/office/officeart/2005/8/layout/hProcess4"/>
    <dgm:cxn modelId="{BB03363E-6C0D-41BD-981E-72098EECE626}" type="presParOf" srcId="{0D697D09-DCB1-4DFD-97B5-D1792B921204}" destId="{C2E972FC-37A6-44B9-B978-8B2A15FEE4FB}" srcOrd="2" destOrd="0" presId="urn:microsoft.com/office/officeart/2005/8/layout/hProcess4"/>
    <dgm:cxn modelId="{413E87A0-2E8C-4C4A-8737-D147E8D48A6F}" type="presParOf" srcId="{0D697D09-DCB1-4DFD-97B5-D1792B921204}" destId="{8AAB7C5B-7A65-4704-BB5F-D1D9B078E007}" srcOrd="3" destOrd="0" presId="urn:microsoft.com/office/officeart/2005/8/layout/hProcess4"/>
    <dgm:cxn modelId="{1AE40E8E-0D20-4B4D-B435-127E7979DE99}" type="presParOf" srcId="{0D697D09-DCB1-4DFD-97B5-D1792B921204}" destId="{7D7CF32E-E34F-4151-B3B4-7CC7E19B2456}" srcOrd="4" destOrd="0" presId="urn:microsoft.com/office/officeart/2005/8/layout/hProcess4"/>
    <dgm:cxn modelId="{3FEDB274-1044-4819-8380-F394095A394C}" type="presParOf" srcId="{F189FED8-CE3C-45DD-96DC-4B5F98C1C178}" destId="{AF92CD9A-9627-4A96-B93D-DCDF8D2C31A2}" srcOrd="1" destOrd="0" presId="urn:microsoft.com/office/officeart/2005/8/layout/hProcess4"/>
    <dgm:cxn modelId="{065E15F6-0937-48AA-8AC3-58DA3EB93FEC}" type="presParOf" srcId="{F189FED8-CE3C-45DD-96DC-4B5F98C1C178}" destId="{562155E7-2197-4809-AB67-3BB547F8C450}" srcOrd="2" destOrd="0" presId="urn:microsoft.com/office/officeart/2005/8/layout/hProcess4"/>
    <dgm:cxn modelId="{BB2290CE-D6FB-4495-881B-092F14210309}" type="presParOf" srcId="{562155E7-2197-4809-AB67-3BB547F8C450}" destId="{AE33FF7B-31F1-4D4B-9D68-D45A4D609DA0}" srcOrd="0" destOrd="0" presId="urn:microsoft.com/office/officeart/2005/8/layout/hProcess4"/>
    <dgm:cxn modelId="{FD9C8BE0-89A0-41DE-B8A9-254E8B9296A6}" type="presParOf" srcId="{562155E7-2197-4809-AB67-3BB547F8C450}" destId="{F81A6681-CC5C-49C6-B9C6-55C56B40FF92}" srcOrd="1" destOrd="0" presId="urn:microsoft.com/office/officeart/2005/8/layout/hProcess4"/>
    <dgm:cxn modelId="{B4F55C38-94C0-4034-B91B-26A89E31CEF7}" type="presParOf" srcId="{562155E7-2197-4809-AB67-3BB547F8C450}" destId="{B20ABBD9-DC77-4EC7-BAE3-91EA38450D5E}" srcOrd="2" destOrd="0" presId="urn:microsoft.com/office/officeart/2005/8/layout/hProcess4"/>
    <dgm:cxn modelId="{F0D8F125-22E8-46D5-ADF0-29BAA29CDEE5}" type="presParOf" srcId="{562155E7-2197-4809-AB67-3BB547F8C450}" destId="{0C53D3B5-8F9A-443A-ADA2-F0C5B06586A1}" srcOrd="3" destOrd="0" presId="urn:microsoft.com/office/officeart/2005/8/layout/hProcess4"/>
    <dgm:cxn modelId="{31602227-363D-4F17-AB48-FF11F32577BB}" type="presParOf" srcId="{562155E7-2197-4809-AB67-3BB547F8C450}" destId="{E8951EE9-2052-42B6-B9B0-13E57387AB1B}" srcOrd="4" destOrd="0" presId="urn:microsoft.com/office/officeart/2005/8/layout/hProcess4"/>
    <dgm:cxn modelId="{01B251D7-6BBF-45E1-8587-E0E61921CE31}" type="presParOf" srcId="{F189FED8-CE3C-45DD-96DC-4B5F98C1C178}" destId="{2C0643C2-FCDD-434F-8BF8-3F0D794033C0}" srcOrd="3" destOrd="0" presId="urn:microsoft.com/office/officeart/2005/8/layout/hProcess4"/>
    <dgm:cxn modelId="{28AE5024-7762-4DB2-B262-326C94737264}" type="presParOf" srcId="{F189FED8-CE3C-45DD-96DC-4B5F98C1C178}" destId="{46F9487C-B651-4C48-A562-11E346501F8D}" srcOrd="4" destOrd="0" presId="urn:microsoft.com/office/officeart/2005/8/layout/hProcess4"/>
    <dgm:cxn modelId="{EA4C035E-BF67-4255-B2AE-0B4D6D934A22}" type="presParOf" srcId="{46F9487C-B651-4C48-A562-11E346501F8D}" destId="{E9AF6317-EDDA-4F28-90E0-E31BD749EF87}" srcOrd="0" destOrd="0" presId="urn:microsoft.com/office/officeart/2005/8/layout/hProcess4"/>
    <dgm:cxn modelId="{9E2D4540-D195-4D78-9D3D-9ABA7E3D6CF3}" type="presParOf" srcId="{46F9487C-B651-4C48-A562-11E346501F8D}" destId="{5C17EC4B-C650-43D2-B24E-EE521AF1E903}" srcOrd="1" destOrd="0" presId="urn:microsoft.com/office/officeart/2005/8/layout/hProcess4"/>
    <dgm:cxn modelId="{213C319D-425C-4147-A0D6-ECB1E1C464B1}" type="presParOf" srcId="{46F9487C-B651-4C48-A562-11E346501F8D}" destId="{8605378D-DEC0-4E1D-98A3-5D75A6398397}" srcOrd="2" destOrd="0" presId="urn:microsoft.com/office/officeart/2005/8/layout/hProcess4"/>
    <dgm:cxn modelId="{281812C5-5404-4E8E-9784-A978E1704AD1}" type="presParOf" srcId="{46F9487C-B651-4C48-A562-11E346501F8D}" destId="{0964DBD7-5AC3-479F-80D2-88C58512CBEE}" srcOrd="3" destOrd="0" presId="urn:microsoft.com/office/officeart/2005/8/layout/hProcess4"/>
    <dgm:cxn modelId="{6513A7E5-CC2C-43D5-8530-797C5567FBE8}" type="presParOf" srcId="{46F9487C-B651-4C48-A562-11E346501F8D}" destId="{6C58966A-D6BE-41EA-92D6-6F4C2DF97E8B}" srcOrd="4" destOrd="0" presId="urn:microsoft.com/office/officeart/2005/8/layout/hProcess4"/>
    <dgm:cxn modelId="{62E51A03-FAB4-4039-8D24-3E60D83F0940}" type="presParOf" srcId="{F189FED8-CE3C-45DD-96DC-4B5F98C1C178}" destId="{25ADEE44-C92C-4497-AC05-9FBB423F0755}" srcOrd="5" destOrd="0" presId="urn:microsoft.com/office/officeart/2005/8/layout/hProcess4"/>
    <dgm:cxn modelId="{E531A3D1-B84F-4264-AB3A-9B7E4614E5B4}" type="presParOf" srcId="{F189FED8-CE3C-45DD-96DC-4B5F98C1C178}" destId="{C5EFEC65-2D53-48BE-B789-DCF17DC80550}" srcOrd="6" destOrd="0" presId="urn:microsoft.com/office/officeart/2005/8/layout/hProcess4"/>
    <dgm:cxn modelId="{B5EF1E8E-95AF-45F1-9547-E94C7257F739}" type="presParOf" srcId="{C5EFEC65-2D53-48BE-B789-DCF17DC80550}" destId="{B9741771-65EC-4C61-A774-93F446148B9C}" srcOrd="0" destOrd="0" presId="urn:microsoft.com/office/officeart/2005/8/layout/hProcess4"/>
    <dgm:cxn modelId="{CBD6EFA5-386D-45EF-A5FF-272A62ACFA18}" type="presParOf" srcId="{C5EFEC65-2D53-48BE-B789-DCF17DC80550}" destId="{76352250-9445-43AD-8DFD-3176C4EDC645}" srcOrd="1" destOrd="0" presId="urn:microsoft.com/office/officeart/2005/8/layout/hProcess4"/>
    <dgm:cxn modelId="{EBB4ECFF-3376-4958-90A5-371F7FCF6D3E}" type="presParOf" srcId="{C5EFEC65-2D53-48BE-B789-DCF17DC80550}" destId="{B51C1833-69C5-4781-8863-3E8675BC84E2}" srcOrd="2" destOrd="0" presId="urn:microsoft.com/office/officeart/2005/8/layout/hProcess4"/>
    <dgm:cxn modelId="{F59DD556-9EE2-4793-A589-4F5E7A1DD59F}" type="presParOf" srcId="{C5EFEC65-2D53-48BE-B789-DCF17DC80550}" destId="{E57EFE00-1CA4-442A-9127-11ED5D7A65F6}" srcOrd="3" destOrd="0" presId="urn:microsoft.com/office/officeart/2005/8/layout/hProcess4"/>
    <dgm:cxn modelId="{01712DC0-D8F1-4240-B679-9C68970E682C}" type="presParOf" srcId="{C5EFEC65-2D53-48BE-B789-DCF17DC80550}" destId="{8CE30937-3109-4BAC-A7C1-C1839B818983}" srcOrd="4" destOrd="0" presId="urn:microsoft.com/office/officeart/2005/8/layout/hProcess4"/>
    <dgm:cxn modelId="{1736ECB4-F74B-4A26-A7BC-355C58262BD7}" type="presParOf" srcId="{F189FED8-CE3C-45DD-96DC-4B5F98C1C178}" destId="{BFF697CD-A1C9-4C08-B7B4-563E0ACA2085}" srcOrd="7" destOrd="0" presId="urn:microsoft.com/office/officeart/2005/8/layout/hProcess4"/>
    <dgm:cxn modelId="{E01C5D79-3918-4995-BF32-2964FA8E01DF}" type="presParOf" srcId="{F189FED8-CE3C-45DD-96DC-4B5F98C1C178}" destId="{E5818CA5-4312-4FF5-86A2-701EE19DF78D}" srcOrd="8" destOrd="0" presId="urn:microsoft.com/office/officeart/2005/8/layout/hProcess4"/>
    <dgm:cxn modelId="{34F8D8ED-D324-4B5B-84C7-1CE414442B17}" type="presParOf" srcId="{E5818CA5-4312-4FF5-86A2-701EE19DF78D}" destId="{F4B9F697-FE25-47B1-803B-91EB4028B17F}" srcOrd="0" destOrd="0" presId="urn:microsoft.com/office/officeart/2005/8/layout/hProcess4"/>
    <dgm:cxn modelId="{AFB2AC90-7ADF-47A1-852C-6DCB433918CB}" type="presParOf" srcId="{E5818CA5-4312-4FF5-86A2-701EE19DF78D}" destId="{96FC0E69-8900-4AE7-9003-8AE13FD6B92C}" srcOrd="1" destOrd="0" presId="urn:microsoft.com/office/officeart/2005/8/layout/hProcess4"/>
    <dgm:cxn modelId="{75F2BCB1-FE2F-484A-A940-176E98155AAD}" type="presParOf" srcId="{E5818CA5-4312-4FF5-86A2-701EE19DF78D}" destId="{7C9BD54D-99AC-4ACF-8727-A1342925CE31}" srcOrd="2" destOrd="0" presId="urn:microsoft.com/office/officeart/2005/8/layout/hProcess4"/>
    <dgm:cxn modelId="{6E8C552F-3026-42B7-B201-9B6FDDBE2A44}" type="presParOf" srcId="{E5818CA5-4312-4FF5-86A2-701EE19DF78D}" destId="{18739DF9-E965-4ADC-A9E9-01E9392CBE3E}" srcOrd="3" destOrd="0" presId="urn:microsoft.com/office/officeart/2005/8/layout/hProcess4"/>
    <dgm:cxn modelId="{070326DA-FB4B-458F-B494-308B9277CE8F}" type="presParOf" srcId="{E5818CA5-4312-4FF5-86A2-701EE19DF78D}" destId="{F883C1C6-5137-4451-BBC2-53718E56657D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C6C49DD-6474-415A-8C6E-FFEF7B5CF2C5}" type="doc">
      <dgm:prSet loTypeId="urn:microsoft.com/office/officeart/2005/8/layout/hProcess4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56A0250D-5000-4FFA-94BD-A7F52AF64940}">
      <dgm:prSet phldrT="[Text]"/>
      <dgm:spPr>
        <a:blipFill dpi="0" rotWithShape="0">
          <a:blip xmlns:r="http://schemas.openxmlformats.org/officeDocument/2006/relationships" r:embed="rId1">
            <a:alphaModFix amt="50000"/>
            <a:extLst>
              <a:ext uri="{837473B0-CC2E-450A-ABE3-18F120FF3D39}">
                <a1611:picAttrSrcUrl xmlns:a1611="http://schemas.microsoft.com/office/drawing/2016/11/main" r:id="rId2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Input</a:t>
          </a:r>
          <a:endParaRPr lang="en-GB" dirty="0">
            <a:solidFill>
              <a:schemeClr val="tx1"/>
            </a:solidFill>
          </a:endParaRPr>
        </a:p>
      </dgm:t>
    </dgm:pt>
    <dgm:pt modelId="{0BB57E33-7FE8-4ADB-9BF6-F22B0D05E2C4}" type="parTrans" cxnId="{FDCB6677-9F60-4367-AE87-E3F98D180E1D}">
      <dgm:prSet/>
      <dgm:spPr/>
      <dgm:t>
        <a:bodyPr/>
        <a:lstStyle/>
        <a:p>
          <a:endParaRPr lang="en-GB"/>
        </a:p>
      </dgm:t>
    </dgm:pt>
    <dgm:pt modelId="{BF44822C-D0F0-40BC-B752-80C8E699ABE9}" type="sibTrans" cxnId="{FDCB6677-9F60-4367-AE87-E3F98D180E1D}">
      <dgm:prSet/>
      <dgm:spPr/>
      <dgm:t>
        <a:bodyPr/>
        <a:lstStyle/>
        <a:p>
          <a:endParaRPr lang="en-GB"/>
        </a:p>
      </dgm:t>
    </dgm:pt>
    <dgm:pt modelId="{4D6F3FAC-2CF0-44F6-8C4F-2BBF2A399D5B}">
      <dgm:prSet phldrT="[Text]"/>
      <dgm:spPr>
        <a:blipFill dpi="0" rotWithShape="0">
          <a:blip xmlns:r="http://schemas.openxmlformats.org/officeDocument/2006/relationships" r:embed="rId1">
            <a:alphaModFix amt="50000"/>
            <a:extLst>
              <a:ext uri="{837473B0-CC2E-450A-ABE3-18F120FF3D39}">
                <a1611:picAttrSrcUrl xmlns:a1611="http://schemas.microsoft.com/office/drawing/2016/11/main" r:id="rId2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pPr algn="l"/>
          <a:r>
            <a:rPr lang="en-US" dirty="0">
              <a:solidFill>
                <a:schemeClr val="tx1"/>
              </a:solidFill>
            </a:rPr>
            <a:t>Model</a:t>
          </a:r>
          <a:endParaRPr lang="en-GB" dirty="0">
            <a:solidFill>
              <a:schemeClr val="tx1"/>
            </a:solidFill>
          </a:endParaRPr>
        </a:p>
      </dgm:t>
    </dgm:pt>
    <dgm:pt modelId="{5DE45FF3-D9F2-4E4B-8575-F681BFB2C567}" type="parTrans" cxnId="{7E3CC4EE-4FB5-4C2F-BFE0-D6A2DEC54183}">
      <dgm:prSet/>
      <dgm:spPr/>
      <dgm:t>
        <a:bodyPr/>
        <a:lstStyle/>
        <a:p>
          <a:endParaRPr lang="en-GB"/>
        </a:p>
      </dgm:t>
    </dgm:pt>
    <dgm:pt modelId="{2E9DB84E-AEC6-4CAA-AD00-DCD22DB74ECF}" type="sibTrans" cxnId="{7E3CC4EE-4FB5-4C2F-BFE0-D6A2DEC54183}">
      <dgm:prSet/>
      <dgm:spPr/>
      <dgm:t>
        <a:bodyPr/>
        <a:lstStyle/>
        <a:p>
          <a:endParaRPr lang="en-GB"/>
        </a:p>
      </dgm:t>
    </dgm:pt>
    <dgm:pt modelId="{D719E3C8-18E4-4E77-B934-2202C98D8309}">
      <dgm:prSet phldrT="[Text]" custT="1"/>
      <dgm:spPr>
        <a:blipFill dpi="0" rotWithShape="0">
          <a:blip xmlns:r="http://schemas.openxmlformats.org/officeDocument/2006/relationships" r:embed="rId3">
            <a:alphaModFix amt="50000"/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pPr algn="ctr">
            <a:buNone/>
          </a:pPr>
          <a:endParaRPr lang="en-GB" sz="3200" dirty="0"/>
        </a:p>
      </dgm:t>
    </dgm:pt>
    <dgm:pt modelId="{E1538A42-EEFB-4C09-805C-3694589BAF8C}" type="parTrans" cxnId="{A9545E87-BC36-4FFA-9539-EA205B3D2107}">
      <dgm:prSet/>
      <dgm:spPr/>
      <dgm:t>
        <a:bodyPr/>
        <a:lstStyle/>
        <a:p>
          <a:endParaRPr lang="en-GB"/>
        </a:p>
      </dgm:t>
    </dgm:pt>
    <dgm:pt modelId="{B0F9B926-7606-4AD6-ABE7-778752A10EA8}" type="sibTrans" cxnId="{A9545E87-BC36-4FFA-9539-EA205B3D2107}">
      <dgm:prSet/>
      <dgm:spPr/>
      <dgm:t>
        <a:bodyPr/>
        <a:lstStyle/>
        <a:p>
          <a:endParaRPr lang="en-GB"/>
        </a:p>
      </dgm:t>
    </dgm:pt>
    <dgm:pt modelId="{60C003EB-CB15-4A07-8DB3-5350AC288053}">
      <dgm:prSet phldrT="[Text]" custT="1"/>
      <dgm:spPr>
        <a:blipFill dpi="0" rotWithShape="0">
          <a:blip xmlns:r="http://schemas.openxmlformats.org/officeDocument/2006/relationships" r:embed="rId5">
            <a:alphaModFix amt="50000"/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pPr algn="ctr">
            <a:buNone/>
          </a:pPr>
          <a:endParaRPr lang="en-GB" sz="3200" dirty="0"/>
        </a:p>
      </dgm:t>
    </dgm:pt>
    <dgm:pt modelId="{F7630C97-0AF0-486C-88D9-56CCF2E817F8}" type="parTrans" cxnId="{118F308F-52FD-4583-B15A-C614808859AD}">
      <dgm:prSet/>
      <dgm:spPr/>
      <dgm:t>
        <a:bodyPr/>
        <a:lstStyle/>
        <a:p>
          <a:endParaRPr lang="en-GB"/>
        </a:p>
      </dgm:t>
    </dgm:pt>
    <dgm:pt modelId="{0F5750FA-B396-45EC-BAE1-24AD25CBCD5B}" type="sibTrans" cxnId="{118F308F-52FD-4583-B15A-C614808859AD}">
      <dgm:prSet/>
      <dgm:spPr/>
      <dgm:t>
        <a:bodyPr/>
        <a:lstStyle/>
        <a:p>
          <a:endParaRPr lang="en-GB"/>
        </a:p>
      </dgm:t>
    </dgm:pt>
    <dgm:pt modelId="{9361FC98-A06F-44B2-9E3E-1E9A8CB2C278}">
      <dgm:prSet phldrT="[Text]"/>
      <dgm:spPr>
        <a:blipFill dpi="0" rotWithShape="0">
          <a:blip xmlns:r="http://schemas.openxmlformats.org/officeDocument/2006/relationships" r:embed="rId1">
            <a:alphaModFix amt="50000"/>
            <a:extLst>
              <a:ext uri="{837473B0-CC2E-450A-ABE3-18F120FF3D39}">
                <a1611:picAttrSrcUrl xmlns:a1611="http://schemas.microsoft.com/office/drawing/2016/11/main" r:id="rId2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Output</a:t>
          </a:r>
          <a:endParaRPr lang="en-GB" dirty="0">
            <a:solidFill>
              <a:schemeClr val="tx1"/>
            </a:solidFill>
          </a:endParaRPr>
        </a:p>
      </dgm:t>
    </dgm:pt>
    <dgm:pt modelId="{117FFA9C-0F55-455C-B983-A13BBBC66409}" type="parTrans" cxnId="{9DBDE398-CF15-4B2F-8C73-A2C110420596}">
      <dgm:prSet/>
      <dgm:spPr/>
      <dgm:t>
        <a:bodyPr/>
        <a:lstStyle/>
        <a:p>
          <a:endParaRPr lang="en-GB"/>
        </a:p>
      </dgm:t>
    </dgm:pt>
    <dgm:pt modelId="{26245499-704C-4414-A370-705A0D2CCE2A}" type="sibTrans" cxnId="{9DBDE398-CF15-4B2F-8C73-A2C110420596}">
      <dgm:prSet/>
      <dgm:spPr/>
      <dgm:t>
        <a:bodyPr/>
        <a:lstStyle/>
        <a:p>
          <a:endParaRPr lang="en-GB"/>
        </a:p>
      </dgm:t>
    </dgm:pt>
    <dgm:pt modelId="{EC202B8A-95F2-499B-9782-6DC0CEE3B8E0}">
      <dgm:prSet phldrT="[Text]"/>
      <dgm:spPr>
        <a:blipFill dpi="0" rotWithShape="0">
          <a:blip xmlns:r="http://schemas.openxmlformats.org/officeDocument/2006/relationships" r:embed="rId7">
            <a:alphaModFix amt="50000"/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rcRect/>
          <a:stretch>
            <a:fillRect l="-27000" r="-27000"/>
          </a:stretch>
        </a:blipFill>
      </dgm:spPr>
      <dgm:t>
        <a:bodyPr/>
        <a:lstStyle/>
        <a:p>
          <a:pPr>
            <a:buNone/>
          </a:pPr>
          <a:endParaRPr lang="en-GB" dirty="0"/>
        </a:p>
      </dgm:t>
    </dgm:pt>
    <dgm:pt modelId="{15E8B1C4-F603-4FC6-9D2A-7251B429E524}" type="parTrans" cxnId="{9BFD605A-8E03-4D42-BB60-5A778CC23A89}">
      <dgm:prSet/>
      <dgm:spPr/>
      <dgm:t>
        <a:bodyPr/>
        <a:lstStyle/>
        <a:p>
          <a:endParaRPr lang="en-GB"/>
        </a:p>
      </dgm:t>
    </dgm:pt>
    <dgm:pt modelId="{B200FB0A-E805-4D38-A059-F57337EE0E3C}" type="sibTrans" cxnId="{9BFD605A-8E03-4D42-BB60-5A778CC23A89}">
      <dgm:prSet/>
      <dgm:spPr/>
      <dgm:t>
        <a:bodyPr/>
        <a:lstStyle/>
        <a:p>
          <a:endParaRPr lang="en-GB"/>
        </a:p>
      </dgm:t>
    </dgm:pt>
    <dgm:pt modelId="{EBFC9F33-F62B-4AB9-9CF7-AEE3A0AFB9E8}">
      <dgm:prSet phldrT="[Text]"/>
      <dgm:spPr>
        <a:blipFill rotWithShape="0">
          <a:blip xmlns:r="http://schemas.openxmlformats.org/officeDocument/2006/relationships" r:embed="rId1">
            <a:alphaModFix amt="50000"/>
            <a:extLst>
              <a:ext uri="{837473B0-CC2E-450A-ABE3-18F120FF3D39}">
                <a1611:picAttrSrcUrl xmlns:a1611="http://schemas.microsoft.com/office/drawing/2016/11/main" r:id="rId2"/>
              </a:ext>
            </a:extLst>
          </a:blip>
          <a:stretch>
            <a:fillRect/>
          </a:stretch>
        </a:blipFill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Plots</a:t>
          </a:r>
          <a:endParaRPr lang="en-GB" dirty="0">
            <a:solidFill>
              <a:schemeClr val="tx1"/>
            </a:solidFill>
          </a:endParaRPr>
        </a:p>
      </dgm:t>
    </dgm:pt>
    <dgm:pt modelId="{CFB5BE86-2C0F-4396-AC03-81FA0C8893DA}" type="parTrans" cxnId="{7C576028-53D3-42B4-A97B-063514600DC6}">
      <dgm:prSet/>
      <dgm:spPr/>
      <dgm:t>
        <a:bodyPr/>
        <a:lstStyle/>
        <a:p>
          <a:endParaRPr lang="en-GB"/>
        </a:p>
      </dgm:t>
    </dgm:pt>
    <dgm:pt modelId="{6C521ABF-7609-4CE5-B60B-BE33F396FCCF}" type="sibTrans" cxnId="{7C576028-53D3-42B4-A97B-063514600DC6}">
      <dgm:prSet/>
      <dgm:spPr/>
      <dgm:t>
        <a:bodyPr/>
        <a:lstStyle/>
        <a:p>
          <a:endParaRPr lang="en-GB"/>
        </a:p>
      </dgm:t>
    </dgm:pt>
    <dgm:pt modelId="{3396B369-F8EF-4BB6-BCFE-1548FC859126}">
      <dgm:prSet/>
      <dgm:spPr>
        <a:blipFill rotWithShape="0">
          <a:blip xmlns:r="http://schemas.openxmlformats.org/officeDocument/2006/relationships" r:embed="rId9">
            <a:alphaModFix amt="50000"/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 l="-27000" r="-27000"/>
          </a:stretch>
        </a:blipFill>
      </dgm:spPr>
      <dgm:t>
        <a:bodyPr/>
        <a:lstStyle/>
        <a:p>
          <a:pPr>
            <a:buNone/>
          </a:pPr>
          <a:endParaRPr lang="en-GB" dirty="0"/>
        </a:p>
      </dgm:t>
    </dgm:pt>
    <dgm:pt modelId="{2D2918FC-2A3E-46F0-A657-A7F69E4E3526}" type="parTrans" cxnId="{AB4A22A3-65DB-466A-B36B-ED983A6128F2}">
      <dgm:prSet/>
      <dgm:spPr/>
      <dgm:t>
        <a:bodyPr/>
        <a:lstStyle/>
        <a:p>
          <a:endParaRPr lang="en-GB"/>
        </a:p>
      </dgm:t>
    </dgm:pt>
    <dgm:pt modelId="{34A3E0E0-9A74-4096-AE9A-D2FC7708BF09}" type="sibTrans" cxnId="{AB4A22A3-65DB-466A-B36B-ED983A6128F2}">
      <dgm:prSet/>
      <dgm:spPr/>
      <dgm:t>
        <a:bodyPr/>
        <a:lstStyle/>
        <a:p>
          <a:endParaRPr lang="en-GB"/>
        </a:p>
      </dgm:t>
    </dgm:pt>
    <dgm:pt modelId="{C20D68D6-ABE5-4D06-BE88-D94349167426}">
      <dgm:prSet/>
      <dgm:spPr/>
      <dgm:t>
        <a:bodyPr/>
        <a:lstStyle/>
        <a:p>
          <a:endParaRPr lang="en-GB" dirty="0"/>
        </a:p>
      </dgm:t>
    </dgm:pt>
    <dgm:pt modelId="{E2F45260-DC6B-4716-8E04-182A71520888}" type="parTrans" cxnId="{3FD21320-2FF7-4DF9-AB0D-3B1AF48736AB}">
      <dgm:prSet/>
      <dgm:spPr/>
      <dgm:t>
        <a:bodyPr/>
        <a:lstStyle/>
        <a:p>
          <a:endParaRPr lang="en-GB"/>
        </a:p>
      </dgm:t>
    </dgm:pt>
    <dgm:pt modelId="{6091A98A-A50F-4DE3-B162-847BFA7A6FE2}" type="sibTrans" cxnId="{3FD21320-2FF7-4DF9-AB0D-3B1AF48736AB}">
      <dgm:prSet/>
      <dgm:spPr/>
      <dgm:t>
        <a:bodyPr/>
        <a:lstStyle/>
        <a:p>
          <a:endParaRPr lang="en-GB"/>
        </a:p>
      </dgm:t>
    </dgm:pt>
    <dgm:pt modelId="{09C6B1FD-8D24-4B5E-B743-765F5356B971}">
      <dgm:prSet phldrT="[Text]"/>
      <dgm:spPr>
        <a:blipFill rotWithShape="0">
          <a:blip xmlns:r="http://schemas.openxmlformats.org/officeDocument/2006/relationships" r:embed="rId1">
            <a:alphaModFix amt="50000"/>
            <a:extLst>
              <a:ext uri="{837473B0-CC2E-450A-ABE3-18F120FF3D39}">
                <a1611:picAttrSrcUrl xmlns:a1611="http://schemas.microsoft.com/office/drawing/2016/11/main" r:id="rId2"/>
              </a:ext>
            </a:extLst>
          </a:blip>
          <a:stretch>
            <a:fillRect/>
          </a:stretch>
        </a:blipFill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Present</a:t>
          </a:r>
          <a:endParaRPr lang="en-GB" dirty="0">
            <a:solidFill>
              <a:schemeClr val="tx1"/>
            </a:solidFill>
          </a:endParaRPr>
        </a:p>
      </dgm:t>
    </dgm:pt>
    <dgm:pt modelId="{DEF53315-0CF4-4CA6-BA19-A34FA7F988B6}" type="parTrans" cxnId="{C34EEA4F-AD16-460A-B506-62E504F8F18A}">
      <dgm:prSet/>
      <dgm:spPr/>
      <dgm:t>
        <a:bodyPr/>
        <a:lstStyle/>
        <a:p>
          <a:endParaRPr lang="en-GB"/>
        </a:p>
      </dgm:t>
    </dgm:pt>
    <dgm:pt modelId="{040B8395-2AB7-4D95-9E2F-9DAAEE6E8829}" type="sibTrans" cxnId="{C34EEA4F-AD16-460A-B506-62E504F8F18A}">
      <dgm:prSet/>
      <dgm:spPr/>
      <dgm:t>
        <a:bodyPr/>
        <a:lstStyle/>
        <a:p>
          <a:endParaRPr lang="en-GB"/>
        </a:p>
      </dgm:t>
    </dgm:pt>
    <dgm:pt modelId="{2AA577BF-547A-46DC-BA74-4022F35730E7}" type="pres">
      <dgm:prSet presAssocID="{CC6C49DD-6474-415A-8C6E-FFEF7B5CF2C5}" presName="Name0" presStyleCnt="0">
        <dgm:presLayoutVars>
          <dgm:dir/>
          <dgm:animLvl val="lvl"/>
          <dgm:resizeHandles val="exact"/>
        </dgm:presLayoutVars>
      </dgm:prSet>
      <dgm:spPr/>
    </dgm:pt>
    <dgm:pt modelId="{8FCD27F9-99B0-4DEA-A368-874147CC3BB7}" type="pres">
      <dgm:prSet presAssocID="{CC6C49DD-6474-415A-8C6E-FFEF7B5CF2C5}" presName="tSp" presStyleCnt="0"/>
      <dgm:spPr/>
    </dgm:pt>
    <dgm:pt modelId="{9282C10C-A547-489D-9F1C-3AC3A44B655C}" type="pres">
      <dgm:prSet presAssocID="{CC6C49DD-6474-415A-8C6E-FFEF7B5CF2C5}" presName="bSp" presStyleCnt="0"/>
      <dgm:spPr/>
    </dgm:pt>
    <dgm:pt modelId="{F189FED8-CE3C-45DD-96DC-4B5F98C1C178}" type="pres">
      <dgm:prSet presAssocID="{CC6C49DD-6474-415A-8C6E-FFEF7B5CF2C5}" presName="process" presStyleCnt="0"/>
      <dgm:spPr/>
    </dgm:pt>
    <dgm:pt modelId="{0D697D09-DCB1-4DFD-97B5-D1792B921204}" type="pres">
      <dgm:prSet presAssocID="{56A0250D-5000-4FFA-94BD-A7F52AF64940}" presName="composite1" presStyleCnt="0"/>
      <dgm:spPr/>
    </dgm:pt>
    <dgm:pt modelId="{F59E2DDD-D93E-4203-8894-CCE900A2E708}" type="pres">
      <dgm:prSet presAssocID="{56A0250D-5000-4FFA-94BD-A7F52AF64940}" presName="dummyNode1" presStyleLbl="node1" presStyleIdx="0" presStyleCnt="5"/>
      <dgm:spPr/>
    </dgm:pt>
    <dgm:pt modelId="{3A18AF84-8529-4F79-B88F-DE1DDB10871E}" type="pres">
      <dgm:prSet presAssocID="{56A0250D-5000-4FFA-94BD-A7F52AF64940}" presName="childNode1" presStyleLbl="bgAcc1" presStyleIdx="0" presStyleCnt="5" custScaleX="85029" custScaleY="102699" custLinFactNeighborX="-4483" custLinFactNeighborY="-39492">
        <dgm:presLayoutVars>
          <dgm:bulletEnabled val="1"/>
        </dgm:presLayoutVars>
      </dgm:prSet>
      <dgm:spPr/>
    </dgm:pt>
    <dgm:pt modelId="{C2E972FC-37A6-44B9-B978-8B2A15FEE4FB}" type="pres">
      <dgm:prSet presAssocID="{56A0250D-5000-4FFA-94BD-A7F52AF64940}" presName="childNode1tx" presStyleLbl="bgAcc1" presStyleIdx="0" presStyleCnt="5">
        <dgm:presLayoutVars>
          <dgm:bulletEnabled val="1"/>
        </dgm:presLayoutVars>
      </dgm:prSet>
      <dgm:spPr/>
    </dgm:pt>
    <dgm:pt modelId="{8AAB7C5B-7A65-4704-BB5F-D1D9B078E007}" type="pres">
      <dgm:prSet presAssocID="{56A0250D-5000-4FFA-94BD-A7F52AF64940}" presName="parentNode1" presStyleLbl="node1" presStyleIdx="0" presStyleCnt="5" custScaleX="95293" custScaleY="239631">
        <dgm:presLayoutVars>
          <dgm:chMax val="1"/>
          <dgm:bulletEnabled val="1"/>
        </dgm:presLayoutVars>
      </dgm:prSet>
      <dgm:spPr/>
    </dgm:pt>
    <dgm:pt modelId="{7D7CF32E-E34F-4151-B3B4-7CC7E19B2456}" type="pres">
      <dgm:prSet presAssocID="{56A0250D-5000-4FFA-94BD-A7F52AF64940}" presName="connSite1" presStyleCnt="0"/>
      <dgm:spPr/>
    </dgm:pt>
    <dgm:pt modelId="{AF92CD9A-9627-4A96-B93D-DCDF8D2C31A2}" type="pres">
      <dgm:prSet presAssocID="{BF44822C-D0F0-40BC-B752-80C8E699ABE9}" presName="Name9" presStyleLbl="sibTrans2D1" presStyleIdx="0" presStyleCnt="4"/>
      <dgm:spPr/>
    </dgm:pt>
    <dgm:pt modelId="{562155E7-2197-4809-AB67-3BB547F8C450}" type="pres">
      <dgm:prSet presAssocID="{4D6F3FAC-2CF0-44F6-8C4F-2BBF2A399D5B}" presName="composite2" presStyleCnt="0"/>
      <dgm:spPr/>
    </dgm:pt>
    <dgm:pt modelId="{AE33FF7B-31F1-4D4B-9D68-D45A4D609DA0}" type="pres">
      <dgm:prSet presAssocID="{4D6F3FAC-2CF0-44F6-8C4F-2BBF2A399D5B}" presName="dummyNode2" presStyleLbl="node1" presStyleIdx="0" presStyleCnt="5"/>
      <dgm:spPr/>
    </dgm:pt>
    <dgm:pt modelId="{F81A6681-CC5C-49C6-B9C6-55C56B40FF92}" type="pres">
      <dgm:prSet presAssocID="{4D6F3FAC-2CF0-44F6-8C4F-2BBF2A399D5B}" presName="childNode2" presStyleLbl="bgAcc1" presStyleIdx="1" presStyleCnt="5" custScaleX="86573" custScaleY="102699" custLinFactNeighborX="5821" custLinFactNeighborY="30677">
        <dgm:presLayoutVars>
          <dgm:bulletEnabled val="1"/>
        </dgm:presLayoutVars>
      </dgm:prSet>
      <dgm:spPr/>
    </dgm:pt>
    <dgm:pt modelId="{B20ABBD9-DC77-4EC7-BAE3-91EA38450D5E}" type="pres">
      <dgm:prSet presAssocID="{4D6F3FAC-2CF0-44F6-8C4F-2BBF2A399D5B}" presName="childNode2tx" presStyleLbl="bgAcc1" presStyleIdx="1" presStyleCnt="5">
        <dgm:presLayoutVars>
          <dgm:bulletEnabled val="1"/>
        </dgm:presLayoutVars>
      </dgm:prSet>
      <dgm:spPr/>
    </dgm:pt>
    <dgm:pt modelId="{0C53D3B5-8F9A-443A-ADA2-F0C5B06586A1}" type="pres">
      <dgm:prSet presAssocID="{4D6F3FAC-2CF0-44F6-8C4F-2BBF2A399D5B}" presName="parentNode2" presStyleLbl="node1" presStyleIdx="1" presStyleCnt="5" custScaleX="95293" custScaleY="239631" custLinFactNeighborY="-21738">
        <dgm:presLayoutVars>
          <dgm:chMax val="0"/>
          <dgm:bulletEnabled val="1"/>
        </dgm:presLayoutVars>
      </dgm:prSet>
      <dgm:spPr/>
    </dgm:pt>
    <dgm:pt modelId="{E8951EE9-2052-42B6-B9B0-13E57387AB1B}" type="pres">
      <dgm:prSet presAssocID="{4D6F3FAC-2CF0-44F6-8C4F-2BBF2A399D5B}" presName="connSite2" presStyleCnt="0"/>
      <dgm:spPr/>
    </dgm:pt>
    <dgm:pt modelId="{2C0643C2-FCDD-434F-8BF8-3F0D794033C0}" type="pres">
      <dgm:prSet presAssocID="{2E9DB84E-AEC6-4CAA-AD00-DCD22DB74ECF}" presName="Name18" presStyleLbl="sibTrans2D1" presStyleIdx="1" presStyleCnt="4"/>
      <dgm:spPr/>
    </dgm:pt>
    <dgm:pt modelId="{7C06C6F8-A170-47DC-A29F-2C6CDDCB6628}" type="pres">
      <dgm:prSet presAssocID="{EBFC9F33-F62B-4AB9-9CF7-AEE3A0AFB9E8}" presName="composite1" presStyleCnt="0"/>
      <dgm:spPr/>
    </dgm:pt>
    <dgm:pt modelId="{BC4ECB1D-C2EE-49FC-8840-CAB34AB5800E}" type="pres">
      <dgm:prSet presAssocID="{EBFC9F33-F62B-4AB9-9CF7-AEE3A0AFB9E8}" presName="dummyNode1" presStyleLbl="node1" presStyleIdx="1" presStyleCnt="5"/>
      <dgm:spPr/>
    </dgm:pt>
    <dgm:pt modelId="{C9BFB583-8927-4E91-BE0A-22D1BFEE7CED}" type="pres">
      <dgm:prSet presAssocID="{EBFC9F33-F62B-4AB9-9CF7-AEE3A0AFB9E8}" presName="childNode1" presStyleLbl="bgAcc1" presStyleIdx="2" presStyleCnt="5" custScaleX="85029" custScaleY="102699" custLinFactNeighborX="-1864" custLinFactNeighborY="-46703">
        <dgm:presLayoutVars>
          <dgm:bulletEnabled val="1"/>
        </dgm:presLayoutVars>
      </dgm:prSet>
      <dgm:spPr/>
    </dgm:pt>
    <dgm:pt modelId="{70C24888-073C-4139-80C7-84475CA052DD}" type="pres">
      <dgm:prSet presAssocID="{EBFC9F33-F62B-4AB9-9CF7-AEE3A0AFB9E8}" presName="childNode1tx" presStyleLbl="bgAcc1" presStyleIdx="2" presStyleCnt="5">
        <dgm:presLayoutVars>
          <dgm:bulletEnabled val="1"/>
        </dgm:presLayoutVars>
      </dgm:prSet>
      <dgm:spPr/>
    </dgm:pt>
    <dgm:pt modelId="{D47ABC46-567B-4101-A94F-58639626DBA8}" type="pres">
      <dgm:prSet presAssocID="{EBFC9F33-F62B-4AB9-9CF7-AEE3A0AFB9E8}" presName="parentNode1" presStyleLbl="node1" presStyleIdx="2" presStyleCnt="5" custScaleX="96642" custScaleY="247807">
        <dgm:presLayoutVars>
          <dgm:chMax val="1"/>
          <dgm:bulletEnabled val="1"/>
        </dgm:presLayoutVars>
      </dgm:prSet>
      <dgm:spPr/>
    </dgm:pt>
    <dgm:pt modelId="{1472F0BB-B59C-4F34-9D32-649367D8EC06}" type="pres">
      <dgm:prSet presAssocID="{EBFC9F33-F62B-4AB9-9CF7-AEE3A0AFB9E8}" presName="connSite1" presStyleCnt="0"/>
      <dgm:spPr/>
    </dgm:pt>
    <dgm:pt modelId="{C9DCEFF0-25C0-4E4A-9C7C-831F41F5E928}" type="pres">
      <dgm:prSet presAssocID="{6C521ABF-7609-4CE5-B60B-BE33F396FCCF}" presName="Name9" presStyleLbl="sibTrans2D1" presStyleIdx="2" presStyleCnt="4"/>
      <dgm:spPr/>
    </dgm:pt>
    <dgm:pt modelId="{45B6F6E7-57AB-4F78-861D-6EA007812773}" type="pres">
      <dgm:prSet presAssocID="{9361FC98-A06F-44B2-9E3E-1E9A8CB2C278}" presName="composite2" presStyleCnt="0"/>
      <dgm:spPr/>
    </dgm:pt>
    <dgm:pt modelId="{4FA13A63-79E8-4F2C-9D4F-FF0FD56DE341}" type="pres">
      <dgm:prSet presAssocID="{9361FC98-A06F-44B2-9E3E-1E9A8CB2C278}" presName="dummyNode2" presStyleLbl="node1" presStyleIdx="2" presStyleCnt="5"/>
      <dgm:spPr/>
    </dgm:pt>
    <dgm:pt modelId="{8A22429C-38B9-453E-9B3A-F777C9D45BA7}" type="pres">
      <dgm:prSet presAssocID="{9361FC98-A06F-44B2-9E3E-1E9A8CB2C278}" presName="childNode2" presStyleLbl="bgAcc1" presStyleIdx="3" presStyleCnt="5" custScaleX="86573" custScaleY="102699" custLinFactNeighborX="-621" custLinFactNeighborY="29091">
        <dgm:presLayoutVars>
          <dgm:bulletEnabled val="1"/>
        </dgm:presLayoutVars>
      </dgm:prSet>
      <dgm:spPr/>
    </dgm:pt>
    <dgm:pt modelId="{D9665102-4815-4765-9168-EEFCF76BCE3A}" type="pres">
      <dgm:prSet presAssocID="{9361FC98-A06F-44B2-9E3E-1E9A8CB2C278}" presName="childNode2tx" presStyleLbl="bgAcc1" presStyleIdx="3" presStyleCnt="5">
        <dgm:presLayoutVars>
          <dgm:bulletEnabled val="1"/>
        </dgm:presLayoutVars>
      </dgm:prSet>
      <dgm:spPr/>
    </dgm:pt>
    <dgm:pt modelId="{675C9554-3544-4F59-BA7E-540E7CF2DF1E}" type="pres">
      <dgm:prSet presAssocID="{9361FC98-A06F-44B2-9E3E-1E9A8CB2C278}" presName="parentNode2" presStyleLbl="node1" presStyleIdx="3" presStyleCnt="5" custScaleX="95293" custScaleY="239631">
        <dgm:presLayoutVars>
          <dgm:chMax val="0"/>
          <dgm:bulletEnabled val="1"/>
        </dgm:presLayoutVars>
      </dgm:prSet>
      <dgm:spPr/>
    </dgm:pt>
    <dgm:pt modelId="{999EDD82-EEC9-4246-8237-FBB5374BA879}" type="pres">
      <dgm:prSet presAssocID="{9361FC98-A06F-44B2-9E3E-1E9A8CB2C278}" presName="connSite2" presStyleCnt="0"/>
      <dgm:spPr/>
    </dgm:pt>
    <dgm:pt modelId="{14656A78-F08B-46CB-B5D0-43D319C8721B}" type="pres">
      <dgm:prSet presAssocID="{26245499-704C-4414-A370-705A0D2CCE2A}" presName="Name18" presStyleLbl="sibTrans2D1" presStyleIdx="3" presStyleCnt="4"/>
      <dgm:spPr/>
    </dgm:pt>
    <dgm:pt modelId="{3E2D57C6-78E4-4161-A281-C1488C07C885}" type="pres">
      <dgm:prSet presAssocID="{09C6B1FD-8D24-4B5E-B743-765F5356B971}" presName="composite1" presStyleCnt="0"/>
      <dgm:spPr/>
    </dgm:pt>
    <dgm:pt modelId="{3052D603-4949-40E0-A96E-74E232B28CFB}" type="pres">
      <dgm:prSet presAssocID="{09C6B1FD-8D24-4B5E-B743-765F5356B971}" presName="dummyNode1" presStyleLbl="node1" presStyleIdx="3" presStyleCnt="5"/>
      <dgm:spPr/>
    </dgm:pt>
    <dgm:pt modelId="{4E419BBB-C21F-4C71-86C0-EC7556F0E8CD}" type="pres">
      <dgm:prSet presAssocID="{09C6B1FD-8D24-4B5E-B743-765F5356B971}" presName="childNode1" presStyleLbl="bgAcc1" presStyleIdx="4" presStyleCnt="5" custScaleX="85029" custScaleY="102699" custLinFactNeighborX="106" custLinFactNeighborY="-39589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10">
            <a:alphaModFix amt="50000"/>
            <a:extLs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a:blipFill>
      </dgm:spPr>
    </dgm:pt>
    <dgm:pt modelId="{E1FDAAA4-5DA5-40DA-9AAD-FB37D86CE373}" type="pres">
      <dgm:prSet presAssocID="{09C6B1FD-8D24-4B5E-B743-765F5356B971}" presName="childNode1tx" presStyleLbl="bgAcc1" presStyleIdx="4" presStyleCnt="5">
        <dgm:presLayoutVars>
          <dgm:bulletEnabled val="1"/>
        </dgm:presLayoutVars>
      </dgm:prSet>
      <dgm:spPr/>
    </dgm:pt>
    <dgm:pt modelId="{2DCBB410-630A-487C-8063-0F8084E7EA94}" type="pres">
      <dgm:prSet presAssocID="{09C6B1FD-8D24-4B5E-B743-765F5356B971}" presName="parentNode1" presStyleLbl="node1" presStyleIdx="4" presStyleCnt="5" custScaleX="95293" custScaleY="239631">
        <dgm:presLayoutVars>
          <dgm:chMax val="1"/>
          <dgm:bulletEnabled val="1"/>
        </dgm:presLayoutVars>
      </dgm:prSet>
      <dgm:spPr/>
    </dgm:pt>
    <dgm:pt modelId="{3B9E1B91-58CC-49DA-86D1-B1CBFB646BBF}" type="pres">
      <dgm:prSet presAssocID="{09C6B1FD-8D24-4B5E-B743-765F5356B971}" presName="connSite1" presStyleCnt="0"/>
      <dgm:spPr/>
    </dgm:pt>
  </dgm:ptLst>
  <dgm:cxnLst>
    <dgm:cxn modelId="{3895BE05-8915-4A12-8E92-A391BEAB9FAD}" type="presOf" srcId="{26245499-704C-4414-A370-705A0D2CCE2A}" destId="{14656A78-F08B-46CB-B5D0-43D319C8721B}" srcOrd="0" destOrd="0" presId="urn:microsoft.com/office/officeart/2005/8/layout/hProcess4"/>
    <dgm:cxn modelId="{56FE470C-FA35-47EB-976E-BA7282075D9F}" type="presOf" srcId="{6C521ABF-7609-4CE5-B60B-BE33F396FCCF}" destId="{C9DCEFF0-25C0-4E4A-9C7C-831F41F5E928}" srcOrd="0" destOrd="0" presId="urn:microsoft.com/office/officeart/2005/8/layout/hProcess4"/>
    <dgm:cxn modelId="{FC127515-5621-4A08-9EB5-5DC8DDE0ADEA}" type="presOf" srcId="{D719E3C8-18E4-4E77-B934-2202C98D8309}" destId="{C2E972FC-37A6-44B9-B978-8B2A15FEE4FB}" srcOrd="1" destOrd="0" presId="urn:microsoft.com/office/officeart/2005/8/layout/hProcess4"/>
    <dgm:cxn modelId="{3FD21320-2FF7-4DF9-AB0D-3B1AF48736AB}" srcId="{EBFC9F33-F62B-4AB9-9CF7-AEE3A0AFB9E8}" destId="{C20D68D6-ABE5-4D06-BE88-D94349167426}" srcOrd="1" destOrd="0" parTransId="{E2F45260-DC6B-4716-8E04-182A71520888}" sibTransId="{6091A98A-A50F-4DE3-B162-847BFA7A6FE2}"/>
    <dgm:cxn modelId="{C252C225-5785-4833-8C7B-D4BE838C37C0}" type="presOf" srcId="{C20D68D6-ABE5-4D06-BE88-D94349167426}" destId="{C9BFB583-8927-4E91-BE0A-22D1BFEE7CED}" srcOrd="0" destOrd="1" presId="urn:microsoft.com/office/officeart/2005/8/layout/hProcess4"/>
    <dgm:cxn modelId="{7C576028-53D3-42B4-A97B-063514600DC6}" srcId="{CC6C49DD-6474-415A-8C6E-FFEF7B5CF2C5}" destId="{EBFC9F33-F62B-4AB9-9CF7-AEE3A0AFB9E8}" srcOrd="2" destOrd="0" parTransId="{CFB5BE86-2C0F-4396-AC03-81FA0C8893DA}" sibTransId="{6C521ABF-7609-4CE5-B60B-BE33F396FCCF}"/>
    <dgm:cxn modelId="{513C053D-FE92-4A2C-817B-B6D4216119B8}" type="presOf" srcId="{9361FC98-A06F-44B2-9E3E-1E9A8CB2C278}" destId="{675C9554-3544-4F59-BA7E-540E7CF2DF1E}" srcOrd="0" destOrd="0" presId="urn:microsoft.com/office/officeart/2005/8/layout/hProcess4"/>
    <dgm:cxn modelId="{76A15A42-5286-45ED-9667-4EA92E7E17F0}" type="presOf" srcId="{56A0250D-5000-4FFA-94BD-A7F52AF64940}" destId="{8AAB7C5B-7A65-4704-BB5F-D1D9B078E007}" srcOrd="0" destOrd="0" presId="urn:microsoft.com/office/officeart/2005/8/layout/hProcess4"/>
    <dgm:cxn modelId="{2B4BBF45-9ED7-4C93-AD19-66C7B4BA6A99}" type="presOf" srcId="{CC6C49DD-6474-415A-8C6E-FFEF7B5CF2C5}" destId="{2AA577BF-547A-46DC-BA74-4022F35730E7}" srcOrd="0" destOrd="0" presId="urn:microsoft.com/office/officeart/2005/8/layout/hProcess4"/>
    <dgm:cxn modelId="{C34EEA4F-AD16-460A-B506-62E504F8F18A}" srcId="{CC6C49DD-6474-415A-8C6E-FFEF7B5CF2C5}" destId="{09C6B1FD-8D24-4B5E-B743-765F5356B971}" srcOrd="4" destOrd="0" parTransId="{DEF53315-0CF4-4CA6-BA19-A34FA7F988B6}" sibTransId="{040B8395-2AB7-4D95-9E2F-9DAAEE6E8829}"/>
    <dgm:cxn modelId="{44B20A73-5DD3-4D6A-9423-DEA758EB78AF}" type="presOf" srcId="{EC202B8A-95F2-499B-9782-6DC0CEE3B8E0}" destId="{D9665102-4815-4765-9168-EEFCF76BCE3A}" srcOrd="1" destOrd="0" presId="urn:microsoft.com/office/officeart/2005/8/layout/hProcess4"/>
    <dgm:cxn modelId="{0CCF2253-7158-4EDE-B943-081CF97BC07A}" type="presOf" srcId="{D719E3C8-18E4-4E77-B934-2202C98D8309}" destId="{3A18AF84-8529-4F79-B88F-DE1DDB10871E}" srcOrd="0" destOrd="0" presId="urn:microsoft.com/office/officeart/2005/8/layout/hProcess4"/>
    <dgm:cxn modelId="{FDCB6677-9F60-4367-AE87-E3F98D180E1D}" srcId="{CC6C49DD-6474-415A-8C6E-FFEF7B5CF2C5}" destId="{56A0250D-5000-4FFA-94BD-A7F52AF64940}" srcOrd="0" destOrd="0" parTransId="{0BB57E33-7FE8-4ADB-9BF6-F22B0D05E2C4}" sibTransId="{BF44822C-D0F0-40BC-B752-80C8E699ABE9}"/>
    <dgm:cxn modelId="{9BFD605A-8E03-4D42-BB60-5A778CC23A89}" srcId="{9361FC98-A06F-44B2-9E3E-1E9A8CB2C278}" destId="{EC202B8A-95F2-499B-9782-6DC0CEE3B8E0}" srcOrd="0" destOrd="0" parTransId="{15E8B1C4-F603-4FC6-9D2A-7251B429E524}" sibTransId="{B200FB0A-E805-4D38-A059-F57337EE0E3C}"/>
    <dgm:cxn modelId="{A9545E87-BC36-4FFA-9539-EA205B3D2107}" srcId="{56A0250D-5000-4FFA-94BD-A7F52AF64940}" destId="{D719E3C8-18E4-4E77-B934-2202C98D8309}" srcOrd="0" destOrd="0" parTransId="{E1538A42-EEFB-4C09-805C-3694589BAF8C}" sibTransId="{B0F9B926-7606-4AD6-ABE7-778752A10EA8}"/>
    <dgm:cxn modelId="{118F308F-52FD-4583-B15A-C614808859AD}" srcId="{4D6F3FAC-2CF0-44F6-8C4F-2BBF2A399D5B}" destId="{60C003EB-CB15-4A07-8DB3-5350AC288053}" srcOrd="0" destOrd="0" parTransId="{F7630C97-0AF0-486C-88D9-56CCF2E817F8}" sibTransId="{0F5750FA-B396-45EC-BAE1-24AD25CBCD5B}"/>
    <dgm:cxn modelId="{E9B9B095-D8DD-4CDB-8710-BDAD9FA9D209}" type="presOf" srcId="{EC202B8A-95F2-499B-9782-6DC0CEE3B8E0}" destId="{8A22429C-38B9-453E-9B3A-F777C9D45BA7}" srcOrd="0" destOrd="0" presId="urn:microsoft.com/office/officeart/2005/8/layout/hProcess4"/>
    <dgm:cxn modelId="{9DBDE398-CF15-4B2F-8C73-A2C110420596}" srcId="{CC6C49DD-6474-415A-8C6E-FFEF7B5CF2C5}" destId="{9361FC98-A06F-44B2-9E3E-1E9A8CB2C278}" srcOrd="3" destOrd="0" parTransId="{117FFA9C-0F55-455C-B983-A13BBBC66409}" sibTransId="{26245499-704C-4414-A370-705A0D2CCE2A}"/>
    <dgm:cxn modelId="{AB4A22A3-65DB-466A-B36B-ED983A6128F2}" srcId="{EBFC9F33-F62B-4AB9-9CF7-AEE3A0AFB9E8}" destId="{3396B369-F8EF-4BB6-BCFE-1548FC859126}" srcOrd="0" destOrd="0" parTransId="{2D2918FC-2A3E-46F0-A657-A7F69E4E3526}" sibTransId="{34A3E0E0-9A74-4096-AE9A-D2FC7708BF09}"/>
    <dgm:cxn modelId="{C5CF33A3-19C5-4FD4-A3A5-6A8E6D996FB4}" type="presOf" srcId="{BF44822C-D0F0-40BC-B752-80C8E699ABE9}" destId="{AF92CD9A-9627-4A96-B93D-DCDF8D2C31A2}" srcOrd="0" destOrd="0" presId="urn:microsoft.com/office/officeart/2005/8/layout/hProcess4"/>
    <dgm:cxn modelId="{11EF74B4-840B-473E-AAA7-7285138B322E}" type="presOf" srcId="{C20D68D6-ABE5-4D06-BE88-D94349167426}" destId="{70C24888-073C-4139-80C7-84475CA052DD}" srcOrd="1" destOrd="1" presId="urn:microsoft.com/office/officeart/2005/8/layout/hProcess4"/>
    <dgm:cxn modelId="{F6BB13B5-4576-4E2B-AC12-9DF2DB474189}" type="presOf" srcId="{4D6F3FAC-2CF0-44F6-8C4F-2BBF2A399D5B}" destId="{0C53D3B5-8F9A-443A-ADA2-F0C5B06586A1}" srcOrd="0" destOrd="0" presId="urn:microsoft.com/office/officeart/2005/8/layout/hProcess4"/>
    <dgm:cxn modelId="{F6B6A3BC-5C7B-4FF0-AB54-4F63F11F72CF}" type="presOf" srcId="{3396B369-F8EF-4BB6-BCFE-1548FC859126}" destId="{70C24888-073C-4139-80C7-84475CA052DD}" srcOrd="1" destOrd="0" presId="urn:microsoft.com/office/officeart/2005/8/layout/hProcess4"/>
    <dgm:cxn modelId="{3AC27CC0-2770-4291-B3D2-65B9B63A2B63}" type="presOf" srcId="{3396B369-F8EF-4BB6-BCFE-1548FC859126}" destId="{C9BFB583-8927-4E91-BE0A-22D1BFEE7CED}" srcOrd="0" destOrd="0" presId="urn:microsoft.com/office/officeart/2005/8/layout/hProcess4"/>
    <dgm:cxn modelId="{C7FDFACF-F7C4-4F06-9696-2067F2913B42}" type="presOf" srcId="{09C6B1FD-8D24-4B5E-B743-765F5356B971}" destId="{2DCBB410-630A-487C-8063-0F8084E7EA94}" srcOrd="0" destOrd="0" presId="urn:microsoft.com/office/officeart/2005/8/layout/hProcess4"/>
    <dgm:cxn modelId="{7E3CC4EE-4FB5-4C2F-BFE0-D6A2DEC54183}" srcId="{CC6C49DD-6474-415A-8C6E-FFEF7B5CF2C5}" destId="{4D6F3FAC-2CF0-44F6-8C4F-2BBF2A399D5B}" srcOrd="1" destOrd="0" parTransId="{5DE45FF3-D9F2-4E4B-8575-F681BFB2C567}" sibTransId="{2E9DB84E-AEC6-4CAA-AD00-DCD22DB74ECF}"/>
    <dgm:cxn modelId="{EF73F6EE-61DD-4F0E-BBBB-E57752BCF2D7}" type="presOf" srcId="{60C003EB-CB15-4A07-8DB3-5350AC288053}" destId="{F81A6681-CC5C-49C6-B9C6-55C56B40FF92}" srcOrd="0" destOrd="0" presId="urn:microsoft.com/office/officeart/2005/8/layout/hProcess4"/>
    <dgm:cxn modelId="{6D893AF2-4A50-4A4A-8EEA-C61FF1A99F6E}" type="presOf" srcId="{EBFC9F33-F62B-4AB9-9CF7-AEE3A0AFB9E8}" destId="{D47ABC46-567B-4101-A94F-58639626DBA8}" srcOrd="0" destOrd="0" presId="urn:microsoft.com/office/officeart/2005/8/layout/hProcess4"/>
    <dgm:cxn modelId="{F9AAD1F4-B51B-4A9D-AF5B-B47E146F436C}" type="presOf" srcId="{60C003EB-CB15-4A07-8DB3-5350AC288053}" destId="{B20ABBD9-DC77-4EC7-BAE3-91EA38450D5E}" srcOrd="1" destOrd="0" presId="urn:microsoft.com/office/officeart/2005/8/layout/hProcess4"/>
    <dgm:cxn modelId="{DC2F3CFE-4CD1-46E2-AEF7-23A016EED831}" type="presOf" srcId="{2E9DB84E-AEC6-4CAA-AD00-DCD22DB74ECF}" destId="{2C0643C2-FCDD-434F-8BF8-3F0D794033C0}" srcOrd="0" destOrd="0" presId="urn:microsoft.com/office/officeart/2005/8/layout/hProcess4"/>
    <dgm:cxn modelId="{A9E501C0-D9A2-444B-B07A-377CC473EE07}" type="presParOf" srcId="{2AA577BF-547A-46DC-BA74-4022F35730E7}" destId="{8FCD27F9-99B0-4DEA-A368-874147CC3BB7}" srcOrd="0" destOrd="0" presId="urn:microsoft.com/office/officeart/2005/8/layout/hProcess4"/>
    <dgm:cxn modelId="{6D1D5C59-A231-4916-BCC2-6D36F274B1F8}" type="presParOf" srcId="{2AA577BF-547A-46DC-BA74-4022F35730E7}" destId="{9282C10C-A547-489D-9F1C-3AC3A44B655C}" srcOrd="1" destOrd="0" presId="urn:microsoft.com/office/officeart/2005/8/layout/hProcess4"/>
    <dgm:cxn modelId="{D9050EC4-7146-4A7C-8DDF-5CD0A313C5C9}" type="presParOf" srcId="{2AA577BF-547A-46DC-BA74-4022F35730E7}" destId="{F189FED8-CE3C-45DD-96DC-4B5F98C1C178}" srcOrd="2" destOrd="0" presId="urn:microsoft.com/office/officeart/2005/8/layout/hProcess4"/>
    <dgm:cxn modelId="{83555562-E3CE-4DE7-965D-93E6B2D1FB9D}" type="presParOf" srcId="{F189FED8-CE3C-45DD-96DC-4B5F98C1C178}" destId="{0D697D09-DCB1-4DFD-97B5-D1792B921204}" srcOrd="0" destOrd="0" presId="urn:microsoft.com/office/officeart/2005/8/layout/hProcess4"/>
    <dgm:cxn modelId="{E83B0A5F-682A-4E93-8516-D0B0B936B3A3}" type="presParOf" srcId="{0D697D09-DCB1-4DFD-97B5-D1792B921204}" destId="{F59E2DDD-D93E-4203-8894-CCE900A2E708}" srcOrd="0" destOrd="0" presId="urn:microsoft.com/office/officeart/2005/8/layout/hProcess4"/>
    <dgm:cxn modelId="{B8E7B665-EE27-4C80-9AE9-125F38D78727}" type="presParOf" srcId="{0D697D09-DCB1-4DFD-97B5-D1792B921204}" destId="{3A18AF84-8529-4F79-B88F-DE1DDB10871E}" srcOrd="1" destOrd="0" presId="urn:microsoft.com/office/officeart/2005/8/layout/hProcess4"/>
    <dgm:cxn modelId="{BB03363E-6C0D-41BD-981E-72098EECE626}" type="presParOf" srcId="{0D697D09-DCB1-4DFD-97B5-D1792B921204}" destId="{C2E972FC-37A6-44B9-B978-8B2A15FEE4FB}" srcOrd="2" destOrd="0" presId="urn:microsoft.com/office/officeart/2005/8/layout/hProcess4"/>
    <dgm:cxn modelId="{413E87A0-2E8C-4C4A-8737-D147E8D48A6F}" type="presParOf" srcId="{0D697D09-DCB1-4DFD-97B5-D1792B921204}" destId="{8AAB7C5B-7A65-4704-BB5F-D1D9B078E007}" srcOrd="3" destOrd="0" presId="urn:microsoft.com/office/officeart/2005/8/layout/hProcess4"/>
    <dgm:cxn modelId="{1AE40E8E-0D20-4B4D-B435-127E7979DE99}" type="presParOf" srcId="{0D697D09-DCB1-4DFD-97B5-D1792B921204}" destId="{7D7CF32E-E34F-4151-B3B4-7CC7E19B2456}" srcOrd="4" destOrd="0" presId="urn:microsoft.com/office/officeart/2005/8/layout/hProcess4"/>
    <dgm:cxn modelId="{3FEDB274-1044-4819-8380-F394095A394C}" type="presParOf" srcId="{F189FED8-CE3C-45DD-96DC-4B5F98C1C178}" destId="{AF92CD9A-9627-4A96-B93D-DCDF8D2C31A2}" srcOrd="1" destOrd="0" presId="urn:microsoft.com/office/officeart/2005/8/layout/hProcess4"/>
    <dgm:cxn modelId="{065E15F6-0937-48AA-8AC3-58DA3EB93FEC}" type="presParOf" srcId="{F189FED8-CE3C-45DD-96DC-4B5F98C1C178}" destId="{562155E7-2197-4809-AB67-3BB547F8C450}" srcOrd="2" destOrd="0" presId="urn:microsoft.com/office/officeart/2005/8/layout/hProcess4"/>
    <dgm:cxn modelId="{BB2290CE-D6FB-4495-881B-092F14210309}" type="presParOf" srcId="{562155E7-2197-4809-AB67-3BB547F8C450}" destId="{AE33FF7B-31F1-4D4B-9D68-D45A4D609DA0}" srcOrd="0" destOrd="0" presId="urn:microsoft.com/office/officeart/2005/8/layout/hProcess4"/>
    <dgm:cxn modelId="{FD9C8BE0-89A0-41DE-B8A9-254E8B9296A6}" type="presParOf" srcId="{562155E7-2197-4809-AB67-3BB547F8C450}" destId="{F81A6681-CC5C-49C6-B9C6-55C56B40FF92}" srcOrd="1" destOrd="0" presId="urn:microsoft.com/office/officeart/2005/8/layout/hProcess4"/>
    <dgm:cxn modelId="{B4F55C38-94C0-4034-B91B-26A89E31CEF7}" type="presParOf" srcId="{562155E7-2197-4809-AB67-3BB547F8C450}" destId="{B20ABBD9-DC77-4EC7-BAE3-91EA38450D5E}" srcOrd="2" destOrd="0" presId="urn:microsoft.com/office/officeart/2005/8/layout/hProcess4"/>
    <dgm:cxn modelId="{F0D8F125-22E8-46D5-ADF0-29BAA29CDEE5}" type="presParOf" srcId="{562155E7-2197-4809-AB67-3BB547F8C450}" destId="{0C53D3B5-8F9A-443A-ADA2-F0C5B06586A1}" srcOrd="3" destOrd="0" presId="urn:microsoft.com/office/officeart/2005/8/layout/hProcess4"/>
    <dgm:cxn modelId="{31602227-363D-4F17-AB48-FF11F32577BB}" type="presParOf" srcId="{562155E7-2197-4809-AB67-3BB547F8C450}" destId="{E8951EE9-2052-42B6-B9B0-13E57387AB1B}" srcOrd="4" destOrd="0" presId="urn:microsoft.com/office/officeart/2005/8/layout/hProcess4"/>
    <dgm:cxn modelId="{01B251D7-6BBF-45E1-8587-E0E61921CE31}" type="presParOf" srcId="{F189FED8-CE3C-45DD-96DC-4B5F98C1C178}" destId="{2C0643C2-FCDD-434F-8BF8-3F0D794033C0}" srcOrd="3" destOrd="0" presId="urn:microsoft.com/office/officeart/2005/8/layout/hProcess4"/>
    <dgm:cxn modelId="{F36CD390-3582-4FF0-9B3E-79541151FA62}" type="presParOf" srcId="{F189FED8-CE3C-45DD-96DC-4B5F98C1C178}" destId="{7C06C6F8-A170-47DC-A29F-2C6CDDCB6628}" srcOrd="4" destOrd="0" presId="urn:microsoft.com/office/officeart/2005/8/layout/hProcess4"/>
    <dgm:cxn modelId="{7FFF9252-8C68-46FA-AB21-2120F4E81EFB}" type="presParOf" srcId="{7C06C6F8-A170-47DC-A29F-2C6CDDCB6628}" destId="{BC4ECB1D-C2EE-49FC-8840-CAB34AB5800E}" srcOrd="0" destOrd="0" presId="urn:microsoft.com/office/officeart/2005/8/layout/hProcess4"/>
    <dgm:cxn modelId="{A49E6AD5-5942-4CAD-97A2-7A77388C7492}" type="presParOf" srcId="{7C06C6F8-A170-47DC-A29F-2C6CDDCB6628}" destId="{C9BFB583-8927-4E91-BE0A-22D1BFEE7CED}" srcOrd="1" destOrd="0" presId="urn:microsoft.com/office/officeart/2005/8/layout/hProcess4"/>
    <dgm:cxn modelId="{BF8139AB-506C-4258-9FB6-D8F653912553}" type="presParOf" srcId="{7C06C6F8-A170-47DC-A29F-2C6CDDCB6628}" destId="{70C24888-073C-4139-80C7-84475CA052DD}" srcOrd="2" destOrd="0" presId="urn:microsoft.com/office/officeart/2005/8/layout/hProcess4"/>
    <dgm:cxn modelId="{0A0733C2-CBDE-446D-A768-C300C03C3F4A}" type="presParOf" srcId="{7C06C6F8-A170-47DC-A29F-2C6CDDCB6628}" destId="{D47ABC46-567B-4101-A94F-58639626DBA8}" srcOrd="3" destOrd="0" presId="urn:microsoft.com/office/officeart/2005/8/layout/hProcess4"/>
    <dgm:cxn modelId="{517E5692-C099-4E31-982B-DDC997544182}" type="presParOf" srcId="{7C06C6F8-A170-47DC-A29F-2C6CDDCB6628}" destId="{1472F0BB-B59C-4F34-9D32-649367D8EC06}" srcOrd="4" destOrd="0" presId="urn:microsoft.com/office/officeart/2005/8/layout/hProcess4"/>
    <dgm:cxn modelId="{DC07FC6A-FAEE-4E02-A1F6-5B6127264133}" type="presParOf" srcId="{F189FED8-CE3C-45DD-96DC-4B5F98C1C178}" destId="{C9DCEFF0-25C0-4E4A-9C7C-831F41F5E928}" srcOrd="5" destOrd="0" presId="urn:microsoft.com/office/officeart/2005/8/layout/hProcess4"/>
    <dgm:cxn modelId="{B3E1AEB1-201F-4E61-BE32-FA5F63B5BF4B}" type="presParOf" srcId="{F189FED8-CE3C-45DD-96DC-4B5F98C1C178}" destId="{45B6F6E7-57AB-4F78-861D-6EA007812773}" srcOrd="6" destOrd="0" presId="urn:microsoft.com/office/officeart/2005/8/layout/hProcess4"/>
    <dgm:cxn modelId="{01C734E2-6ED5-4957-9846-71A5703AE4CD}" type="presParOf" srcId="{45B6F6E7-57AB-4F78-861D-6EA007812773}" destId="{4FA13A63-79E8-4F2C-9D4F-FF0FD56DE341}" srcOrd="0" destOrd="0" presId="urn:microsoft.com/office/officeart/2005/8/layout/hProcess4"/>
    <dgm:cxn modelId="{E87A1C95-2B31-4E6D-93EC-4D61F5B2A861}" type="presParOf" srcId="{45B6F6E7-57AB-4F78-861D-6EA007812773}" destId="{8A22429C-38B9-453E-9B3A-F777C9D45BA7}" srcOrd="1" destOrd="0" presId="urn:microsoft.com/office/officeart/2005/8/layout/hProcess4"/>
    <dgm:cxn modelId="{45243486-52F8-413A-9CE4-39A463173B11}" type="presParOf" srcId="{45B6F6E7-57AB-4F78-861D-6EA007812773}" destId="{D9665102-4815-4765-9168-EEFCF76BCE3A}" srcOrd="2" destOrd="0" presId="urn:microsoft.com/office/officeart/2005/8/layout/hProcess4"/>
    <dgm:cxn modelId="{597FD32A-6637-4F13-AA4D-D68201D9B81E}" type="presParOf" srcId="{45B6F6E7-57AB-4F78-861D-6EA007812773}" destId="{675C9554-3544-4F59-BA7E-540E7CF2DF1E}" srcOrd="3" destOrd="0" presId="urn:microsoft.com/office/officeart/2005/8/layout/hProcess4"/>
    <dgm:cxn modelId="{B0A3DCB3-9651-4021-9BF2-2EE5BC3D1CE2}" type="presParOf" srcId="{45B6F6E7-57AB-4F78-861D-6EA007812773}" destId="{999EDD82-EEC9-4246-8237-FBB5374BA879}" srcOrd="4" destOrd="0" presId="urn:microsoft.com/office/officeart/2005/8/layout/hProcess4"/>
    <dgm:cxn modelId="{6A86D7E1-8A05-4892-9978-D3E64CDA1DCC}" type="presParOf" srcId="{F189FED8-CE3C-45DD-96DC-4B5F98C1C178}" destId="{14656A78-F08B-46CB-B5D0-43D319C8721B}" srcOrd="7" destOrd="0" presId="urn:microsoft.com/office/officeart/2005/8/layout/hProcess4"/>
    <dgm:cxn modelId="{DFEF6FFD-512F-4F11-BA00-673AE2D644AB}" type="presParOf" srcId="{F189FED8-CE3C-45DD-96DC-4B5F98C1C178}" destId="{3E2D57C6-78E4-4161-A281-C1488C07C885}" srcOrd="8" destOrd="0" presId="urn:microsoft.com/office/officeart/2005/8/layout/hProcess4"/>
    <dgm:cxn modelId="{7C1392F8-B186-453A-AD02-FCB08299570E}" type="presParOf" srcId="{3E2D57C6-78E4-4161-A281-C1488C07C885}" destId="{3052D603-4949-40E0-A96E-74E232B28CFB}" srcOrd="0" destOrd="0" presId="urn:microsoft.com/office/officeart/2005/8/layout/hProcess4"/>
    <dgm:cxn modelId="{A59BB94B-6F06-410F-9CA4-112B6C5310A0}" type="presParOf" srcId="{3E2D57C6-78E4-4161-A281-C1488C07C885}" destId="{4E419BBB-C21F-4C71-86C0-EC7556F0E8CD}" srcOrd="1" destOrd="0" presId="urn:microsoft.com/office/officeart/2005/8/layout/hProcess4"/>
    <dgm:cxn modelId="{F8620746-0E97-40CB-BBAA-AD6A67D31292}" type="presParOf" srcId="{3E2D57C6-78E4-4161-A281-C1488C07C885}" destId="{E1FDAAA4-5DA5-40DA-9AAD-FB37D86CE373}" srcOrd="2" destOrd="0" presId="urn:microsoft.com/office/officeart/2005/8/layout/hProcess4"/>
    <dgm:cxn modelId="{8937F626-B8D3-4130-93BE-899AD679A646}" type="presParOf" srcId="{3E2D57C6-78E4-4161-A281-C1488C07C885}" destId="{2DCBB410-630A-487C-8063-0F8084E7EA94}" srcOrd="3" destOrd="0" presId="urn:microsoft.com/office/officeart/2005/8/layout/hProcess4"/>
    <dgm:cxn modelId="{C99C4713-C762-4E64-8823-0D610FD239FD}" type="presParOf" srcId="{3E2D57C6-78E4-4161-A281-C1488C07C885}" destId="{3B9E1B91-58CC-49DA-86D1-B1CBFB646BBF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18AF84-8529-4F79-B88F-DE1DDB10871E}">
      <dsp:nvSpPr>
        <dsp:cNvPr id="0" name=""/>
        <dsp:cNvSpPr/>
      </dsp:nvSpPr>
      <dsp:spPr>
        <a:xfrm>
          <a:off x="185138" y="449362"/>
          <a:ext cx="1452902" cy="1445499"/>
        </a:xfrm>
        <a:prstGeom prst="roundRect">
          <a:avLst>
            <a:gd name="adj" fmla="val 10000"/>
          </a:avLst>
        </a:prstGeom>
        <a:blipFill dpi="0" rotWithShape="0">
          <a:blip xmlns:r="http://schemas.openxmlformats.org/officeDocument/2006/relationships" r:embed="rId1">
            <a:alphaModFix amt="50000"/>
          </a:blip>
          <a:srcRect/>
          <a:stretch>
            <a:fillRect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t" anchorCtr="0">
          <a:noAutofit/>
        </a:bodyPr>
        <a:lstStyle/>
        <a:p>
          <a:pPr marL="285750" lvl="1" indent="-285750" algn="ctr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endParaRPr lang="en-GB" sz="3200" kern="1200" dirty="0"/>
        </a:p>
      </dsp:txBody>
      <dsp:txXfrm>
        <a:off x="218403" y="482627"/>
        <a:ext cx="1386372" cy="1069219"/>
      </dsp:txXfrm>
    </dsp:sp>
    <dsp:sp modelId="{AF92CD9A-9627-4A96-B93D-DCDF8D2C31A2}">
      <dsp:nvSpPr>
        <dsp:cNvPr id="0" name=""/>
        <dsp:cNvSpPr/>
      </dsp:nvSpPr>
      <dsp:spPr>
        <a:xfrm>
          <a:off x="997906" y="1624098"/>
          <a:ext cx="2305184" cy="2305184"/>
        </a:xfrm>
        <a:prstGeom prst="leftCircularArrow">
          <a:avLst>
            <a:gd name="adj1" fmla="val 3917"/>
            <a:gd name="adj2" fmla="val 490951"/>
            <a:gd name="adj3" fmla="val 3053395"/>
            <a:gd name="adj4" fmla="val 9811422"/>
            <a:gd name="adj5" fmla="val 457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AB7C5B-7A65-4704-BB5F-D1D9B078E007}">
      <dsp:nvSpPr>
        <dsp:cNvPr id="0" name=""/>
        <dsp:cNvSpPr/>
      </dsp:nvSpPr>
      <dsp:spPr>
        <a:xfrm>
          <a:off x="416297" y="1615455"/>
          <a:ext cx="1445498" cy="1460386"/>
        </a:xfrm>
        <a:prstGeom prst="roundRect">
          <a:avLst>
            <a:gd name="adj" fmla="val 10000"/>
          </a:avLst>
        </a:prstGeom>
        <a:blipFill dpi="0" rotWithShape="0">
          <a:blip xmlns:r="http://schemas.openxmlformats.org/officeDocument/2006/relationships" r:embed="rId2">
            <a:alphaModFix amt="50000"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9055" tIns="39370" rIns="59055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>
              <a:solidFill>
                <a:schemeClr val="tx1"/>
              </a:solidFill>
            </a:rPr>
            <a:t>Input</a:t>
          </a:r>
          <a:endParaRPr lang="en-GB" sz="3100" kern="1200" dirty="0">
            <a:solidFill>
              <a:schemeClr val="tx1"/>
            </a:solidFill>
          </a:endParaRPr>
        </a:p>
      </dsp:txBody>
      <dsp:txXfrm>
        <a:off x="458634" y="1657792"/>
        <a:ext cx="1360824" cy="1375712"/>
      </dsp:txXfrm>
    </dsp:sp>
    <dsp:sp modelId="{F81A6681-CC5C-49C6-B9C6-55C56B40FF92}">
      <dsp:nvSpPr>
        <dsp:cNvPr id="0" name=""/>
        <dsp:cNvSpPr/>
      </dsp:nvSpPr>
      <dsp:spPr>
        <a:xfrm>
          <a:off x="2558027" y="1770276"/>
          <a:ext cx="1471755" cy="1440002"/>
        </a:xfrm>
        <a:prstGeom prst="roundRect">
          <a:avLst>
            <a:gd name="adj" fmla="val 10000"/>
          </a:avLst>
        </a:prstGeom>
        <a:blipFill dpi="0" rotWithShape="0">
          <a:blip xmlns:r="http://schemas.openxmlformats.org/officeDocument/2006/relationships" r:embed="rId4">
            <a:alphaModFix amt="50000"/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t" anchorCtr="0">
          <a:noAutofit/>
        </a:bodyPr>
        <a:lstStyle/>
        <a:p>
          <a:pPr marL="285750" lvl="1" indent="-285750" algn="ctr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endParaRPr lang="en-GB" sz="3200" kern="1200" dirty="0"/>
        </a:p>
      </dsp:txBody>
      <dsp:txXfrm>
        <a:off x="2591165" y="2111986"/>
        <a:ext cx="1405479" cy="1065154"/>
      </dsp:txXfrm>
    </dsp:sp>
    <dsp:sp modelId="{2C0643C2-FCDD-434F-8BF8-3F0D794033C0}">
      <dsp:nvSpPr>
        <dsp:cNvPr id="0" name=""/>
        <dsp:cNvSpPr/>
      </dsp:nvSpPr>
      <dsp:spPr>
        <a:xfrm>
          <a:off x="3302240" y="-366403"/>
          <a:ext cx="2483042" cy="2483042"/>
        </a:xfrm>
        <a:prstGeom prst="circularArrow">
          <a:avLst>
            <a:gd name="adj1" fmla="val 3637"/>
            <a:gd name="adj2" fmla="val 452719"/>
            <a:gd name="adj3" fmla="val 18694820"/>
            <a:gd name="adj4" fmla="val 11898560"/>
            <a:gd name="adj5" fmla="val 4243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53D3B5-8F9A-443A-ADA2-F0C5B06586A1}">
      <dsp:nvSpPr>
        <dsp:cNvPr id="0" name=""/>
        <dsp:cNvSpPr/>
      </dsp:nvSpPr>
      <dsp:spPr>
        <a:xfrm>
          <a:off x="2737970" y="515829"/>
          <a:ext cx="1439997" cy="1445501"/>
        </a:xfrm>
        <a:prstGeom prst="roundRect">
          <a:avLst>
            <a:gd name="adj" fmla="val 10000"/>
          </a:avLst>
        </a:prstGeom>
        <a:blipFill dpi="0" rotWithShape="0">
          <a:blip xmlns:r="http://schemas.openxmlformats.org/officeDocument/2006/relationships" r:embed="rId6">
            <a:alphaModFix amt="50000"/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9055" tIns="39370" rIns="59055" bIns="3937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>
              <a:solidFill>
                <a:schemeClr val="tx1"/>
              </a:solidFill>
            </a:rPr>
            <a:t>Model</a:t>
          </a:r>
          <a:endParaRPr lang="en-GB" sz="3100" kern="1200" dirty="0">
            <a:solidFill>
              <a:schemeClr val="tx1"/>
            </a:solidFill>
          </a:endParaRPr>
        </a:p>
      </dsp:txBody>
      <dsp:txXfrm>
        <a:off x="2780146" y="558005"/>
        <a:ext cx="1355645" cy="1361149"/>
      </dsp:txXfrm>
    </dsp:sp>
    <dsp:sp modelId="{5C17EC4B-C650-43D2-B24E-EE521AF1E903}">
      <dsp:nvSpPr>
        <dsp:cNvPr id="0" name=""/>
        <dsp:cNvSpPr/>
      </dsp:nvSpPr>
      <dsp:spPr>
        <a:xfrm>
          <a:off x="4865253" y="408493"/>
          <a:ext cx="1445507" cy="144000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8">
            <a:alphaModFix amt="50000"/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 l="-27000" r="-27000"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endParaRPr lang="en-GB" sz="1500" kern="120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endParaRPr lang="en-GB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endParaRPr lang="en-GB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GB" sz="1500" kern="1200"/>
        </a:p>
      </dsp:txBody>
      <dsp:txXfrm>
        <a:off x="4898391" y="441631"/>
        <a:ext cx="1379231" cy="1065154"/>
      </dsp:txXfrm>
    </dsp:sp>
    <dsp:sp modelId="{25ADEE44-C92C-4497-AC05-9FBB423F0755}">
      <dsp:nvSpPr>
        <dsp:cNvPr id="0" name=""/>
        <dsp:cNvSpPr/>
      </dsp:nvSpPr>
      <dsp:spPr>
        <a:xfrm>
          <a:off x="5548207" y="1547928"/>
          <a:ext cx="2113133" cy="2113133"/>
        </a:xfrm>
        <a:prstGeom prst="leftCircularArrow">
          <a:avLst>
            <a:gd name="adj1" fmla="val 4273"/>
            <a:gd name="adj2" fmla="val 540221"/>
            <a:gd name="adj3" fmla="val 2274045"/>
            <a:gd name="adj4" fmla="val 8982803"/>
            <a:gd name="adj5" fmla="val 4986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964DBD7-5AC3-479F-80D2-88C58512CBEE}">
      <dsp:nvSpPr>
        <dsp:cNvPr id="0" name=""/>
        <dsp:cNvSpPr/>
      </dsp:nvSpPr>
      <dsp:spPr>
        <a:xfrm>
          <a:off x="5021327" y="1578866"/>
          <a:ext cx="1511126" cy="1509145"/>
        </a:xfrm>
        <a:prstGeom prst="roundRect">
          <a:avLst>
            <a:gd name="adj" fmla="val 10000"/>
          </a:avLst>
        </a:prstGeom>
        <a:blipFill dpi="0" rotWithShape="0">
          <a:blip xmlns:r="http://schemas.openxmlformats.org/officeDocument/2006/relationships" r:embed="rId10">
            <a:alphaModFix amt="50000"/>
            <a:extLst>
              <a:ext uri="{837473B0-CC2E-450A-ABE3-18F120FF3D39}">
                <a1611:picAttrSrcUrl xmlns:a1611="http://schemas.microsoft.com/office/drawing/2016/11/main" r:id="rId11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9055" tIns="39370" rIns="59055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>
              <a:solidFill>
                <a:schemeClr val="tx1"/>
              </a:solidFill>
            </a:rPr>
            <a:t>Plots</a:t>
          </a:r>
          <a:endParaRPr lang="en-GB" sz="3100" kern="1200" dirty="0">
            <a:solidFill>
              <a:schemeClr val="tx1"/>
            </a:solidFill>
          </a:endParaRPr>
        </a:p>
      </dsp:txBody>
      <dsp:txXfrm>
        <a:off x="5065528" y="1623067"/>
        <a:ext cx="1422724" cy="1420743"/>
      </dsp:txXfrm>
    </dsp:sp>
    <dsp:sp modelId="{76352250-9445-43AD-8DFD-3176C4EDC645}">
      <dsp:nvSpPr>
        <dsp:cNvPr id="0" name=""/>
        <dsp:cNvSpPr/>
      </dsp:nvSpPr>
      <dsp:spPr>
        <a:xfrm>
          <a:off x="7076598" y="1345980"/>
          <a:ext cx="1471755" cy="1440002"/>
        </a:xfrm>
        <a:prstGeom prst="roundRect">
          <a:avLst>
            <a:gd name="adj" fmla="val 10000"/>
          </a:avLst>
        </a:prstGeom>
        <a:blipFill dpi="0" rotWithShape="0">
          <a:blip xmlns:r="http://schemas.openxmlformats.org/officeDocument/2006/relationships" r:embed="rId12">
            <a:alphaModFix amt="50000"/>
            <a:extLst>
              <a:ext uri="{837473B0-CC2E-450A-ABE3-18F120FF3D39}">
                <a1611:picAttrSrcUrl xmlns:a1611="http://schemas.microsoft.com/office/drawing/2016/11/main" r:id="rId13"/>
              </a:ext>
            </a:extLst>
          </a:blip>
          <a:srcRect/>
          <a:stretch>
            <a:fillRect l="-27000" r="-27000"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t" anchorCtr="0">
          <a:noAutofit/>
        </a:bodyPr>
        <a:lstStyle/>
        <a:p>
          <a:pPr marL="285750" lvl="1" indent="-285750" algn="ctr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endParaRPr lang="en-GB" sz="3200" kern="1200" dirty="0"/>
        </a:p>
      </dsp:txBody>
      <dsp:txXfrm>
        <a:off x="7109736" y="1687690"/>
        <a:ext cx="1405479" cy="1065154"/>
      </dsp:txXfrm>
    </dsp:sp>
    <dsp:sp modelId="{BFF697CD-A1C9-4C08-B7B4-563E0ACA2085}">
      <dsp:nvSpPr>
        <dsp:cNvPr id="0" name=""/>
        <dsp:cNvSpPr/>
      </dsp:nvSpPr>
      <dsp:spPr>
        <a:xfrm>
          <a:off x="7856016" y="-418185"/>
          <a:ext cx="2313082" cy="2313082"/>
        </a:xfrm>
        <a:prstGeom prst="circularArrow">
          <a:avLst>
            <a:gd name="adj1" fmla="val 3904"/>
            <a:gd name="adj2" fmla="val 489117"/>
            <a:gd name="adj3" fmla="val 19463030"/>
            <a:gd name="adj4" fmla="val 12703169"/>
            <a:gd name="adj5" fmla="val 4555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57EFE00-1CA4-442A-9127-11ED5D7A65F6}">
      <dsp:nvSpPr>
        <dsp:cNvPr id="0" name=""/>
        <dsp:cNvSpPr/>
      </dsp:nvSpPr>
      <dsp:spPr>
        <a:xfrm>
          <a:off x="7356418" y="181726"/>
          <a:ext cx="1511126" cy="1428272"/>
        </a:xfrm>
        <a:prstGeom prst="roundRect">
          <a:avLst>
            <a:gd name="adj" fmla="val 10000"/>
          </a:avLst>
        </a:prstGeom>
        <a:blipFill dpi="0" rotWithShape="0">
          <a:blip xmlns:r="http://schemas.openxmlformats.org/officeDocument/2006/relationships" r:embed="rId14">
            <a:alphaModFix amt="50000"/>
            <a:extLst>
              <a:ext uri="{837473B0-CC2E-450A-ABE3-18F120FF3D39}">
                <a1611:picAttrSrcUrl xmlns:a1611="http://schemas.microsoft.com/office/drawing/2016/11/main" r:id="rId15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9055" tIns="39370" rIns="59055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>
              <a:solidFill>
                <a:schemeClr val="tx1"/>
              </a:solidFill>
            </a:rPr>
            <a:t>Output</a:t>
          </a:r>
          <a:endParaRPr lang="en-GB" sz="3100" kern="1200" dirty="0">
            <a:solidFill>
              <a:schemeClr val="tx1"/>
            </a:solidFill>
          </a:endParaRPr>
        </a:p>
      </dsp:txBody>
      <dsp:txXfrm>
        <a:off x="7398251" y="223559"/>
        <a:ext cx="1427460" cy="1344606"/>
      </dsp:txXfrm>
    </dsp:sp>
    <dsp:sp modelId="{96FC0E69-8900-4AE7-9003-8AE13FD6B92C}">
      <dsp:nvSpPr>
        <dsp:cNvPr id="0" name=""/>
        <dsp:cNvSpPr/>
      </dsp:nvSpPr>
      <dsp:spPr>
        <a:xfrm>
          <a:off x="9408644" y="531893"/>
          <a:ext cx="1445507" cy="144000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6">
            <a:alphaModFix amt="50000"/>
            <a:extLst>
              <a:ext uri="{837473B0-CC2E-450A-ABE3-18F120FF3D39}">
                <a1611:picAttrSrcUrl xmlns:a1611="http://schemas.microsoft.com/office/drawing/2016/11/main" r:id="rId17"/>
              </a:ext>
            </a:extLst>
          </a:blip>
          <a:stretch>
            <a:fillRect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8739DF9-E965-4ADC-A9E9-01E9392CBE3E}">
      <dsp:nvSpPr>
        <dsp:cNvPr id="0" name=""/>
        <dsp:cNvSpPr/>
      </dsp:nvSpPr>
      <dsp:spPr>
        <a:xfrm>
          <a:off x="9694735" y="1630723"/>
          <a:ext cx="1439997" cy="144000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8">
            <a:alphaModFix amt="50000"/>
            <a:extLst>
              <a:ext uri="{837473B0-CC2E-450A-ABE3-18F120FF3D39}">
                <a1611:picAttrSrcUrl xmlns:a1611="http://schemas.microsoft.com/office/drawing/2016/11/main" r:id="rId19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9055" tIns="39370" rIns="59055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>
              <a:solidFill>
                <a:schemeClr val="tx1"/>
              </a:solidFill>
            </a:rPr>
            <a:t>Present</a:t>
          </a:r>
          <a:endParaRPr lang="en-GB" sz="3100" kern="1200" dirty="0">
            <a:solidFill>
              <a:schemeClr val="tx1"/>
            </a:solidFill>
          </a:endParaRPr>
        </a:p>
      </dsp:txBody>
      <dsp:txXfrm>
        <a:off x="9736911" y="1672899"/>
        <a:ext cx="1355645" cy="135565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18AF84-8529-4F79-B88F-DE1DDB10871E}">
      <dsp:nvSpPr>
        <dsp:cNvPr id="0" name=""/>
        <dsp:cNvSpPr/>
      </dsp:nvSpPr>
      <dsp:spPr>
        <a:xfrm>
          <a:off x="56745" y="375903"/>
          <a:ext cx="1445507" cy="1440002"/>
        </a:xfrm>
        <a:prstGeom prst="roundRect">
          <a:avLst>
            <a:gd name="adj" fmla="val 10000"/>
          </a:avLst>
        </a:prstGeom>
        <a:blipFill dpi="0" rotWithShape="0">
          <a:blip xmlns:r="http://schemas.openxmlformats.org/officeDocument/2006/relationships" r:embed="rId1">
            <a:alphaModFix amt="50000"/>
            <a:extLst>
              <a:ext uri="{837473B0-CC2E-450A-ABE3-18F120FF3D39}">
                <a1611:picAttrSrcUrl xmlns:a1611="http://schemas.microsoft.com/office/drawing/2016/11/main" r:i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9055" tIns="59055" rIns="59055" bIns="59055" numCol="1" spcCol="1270" anchor="t" anchorCtr="0">
          <a:noAutofit/>
        </a:bodyPr>
        <a:lstStyle/>
        <a:p>
          <a:pPr marL="285750" lvl="1" indent="-285750" algn="ctr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endParaRPr lang="en-GB" sz="3200" kern="1200" dirty="0"/>
        </a:p>
      </dsp:txBody>
      <dsp:txXfrm>
        <a:off x="89883" y="409041"/>
        <a:ext cx="1379231" cy="1065154"/>
      </dsp:txXfrm>
    </dsp:sp>
    <dsp:sp modelId="{AF92CD9A-9627-4A96-B93D-DCDF8D2C31A2}">
      <dsp:nvSpPr>
        <dsp:cNvPr id="0" name=""/>
        <dsp:cNvSpPr/>
      </dsp:nvSpPr>
      <dsp:spPr>
        <a:xfrm>
          <a:off x="1001205" y="1641209"/>
          <a:ext cx="2286161" cy="2286161"/>
        </a:xfrm>
        <a:prstGeom prst="leftCircularArrow">
          <a:avLst>
            <a:gd name="adj1" fmla="val 3950"/>
            <a:gd name="adj2" fmla="val 495427"/>
            <a:gd name="adj3" fmla="val 3092176"/>
            <a:gd name="adj4" fmla="val 9845727"/>
            <a:gd name="adj5" fmla="val 4608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AB7C5B-7A65-4704-BB5F-D1D9B078E007}">
      <dsp:nvSpPr>
        <dsp:cNvPr id="0" name=""/>
        <dsp:cNvSpPr/>
      </dsp:nvSpPr>
      <dsp:spPr>
        <a:xfrm>
          <a:off x="419048" y="1630723"/>
          <a:ext cx="1439997" cy="1440002"/>
        </a:xfrm>
        <a:prstGeom prst="roundRect">
          <a:avLst>
            <a:gd name="adj" fmla="val 10000"/>
          </a:avLst>
        </a:prstGeom>
        <a:blipFill dpi="0" rotWithShape="0">
          <a:blip xmlns:r="http://schemas.openxmlformats.org/officeDocument/2006/relationships" r:embed="rId3">
            <a:alphaModFix amt="50000"/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9055" tIns="39370" rIns="59055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>
              <a:solidFill>
                <a:schemeClr val="tx1"/>
              </a:solidFill>
            </a:rPr>
            <a:t>Input</a:t>
          </a:r>
          <a:endParaRPr lang="en-GB" sz="3100" kern="1200" dirty="0">
            <a:solidFill>
              <a:schemeClr val="tx1"/>
            </a:solidFill>
          </a:endParaRPr>
        </a:p>
      </dsp:txBody>
      <dsp:txXfrm>
        <a:off x="461224" y="1672899"/>
        <a:ext cx="1355645" cy="1355650"/>
      </dsp:txXfrm>
    </dsp:sp>
    <dsp:sp modelId="{F81A6681-CC5C-49C6-B9C6-55C56B40FF92}">
      <dsp:nvSpPr>
        <dsp:cNvPr id="0" name=""/>
        <dsp:cNvSpPr/>
      </dsp:nvSpPr>
      <dsp:spPr>
        <a:xfrm>
          <a:off x="2537712" y="1779053"/>
          <a:ext cx="1471755" cy="1440002"/>
        </a:xfrm>
        <a:prstGeom prst="roundRect">
          <a:avLst>
            <a:gd name="adj" fmla="val 10000"/>
          </a:avLst>
        </a:prstGeom>
        <a:blipFill dpi="0" rotWithShape="0">
          <a:blip xmlns:r="http://schemas.openxmlformats.org/officeDocument/2006/relationships" r:embed="rId5">
            <a:alphaModFix amt="50000"/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9055" tIns="59055" rIns="59055" bIns="59055" numCol="1" spcCol="1270" anchor="t" anchorCtr="0">
          <a:noAutofit/>
        </a:bodyPr>
        <a:lstStyle/>
        <a:p>
          <a:pPr marL="285750" lvl="1" indent="-285750" algn="ctr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endParaRPr lang="en-GB" sz="3200" kern="1200" dirty="0"/>
        </a:p>
      </dsp:txBody>
      <dsp:txXfrm>
        <a:off x="2570850" y="2120763"/>
        <a:ext cx="1405479" cy="1065154"/>
      </dsp:txXfrm>
    </dsp:sp>
    <dsp:sp modelId="{2C0643C2-FCDD-434F-8BF8-3F0D794033C0}">
      <dsp:nvSpPr>
        <dsp:cNvPr id="0" name=""/>
        <dsp:cNvSpPr/>
      </dsp:nvSpPr>
      <dsp:spPr>
        <a:xfrm>
          <a:off x="3331227" y="-424308"/>
          <a:ext cx="2382610" cy="2382610"/>
        </a:xfrm>
        <a:prstGeom prst="circularArrow">
          <a:avLst>
            <a:gd name="adj1" fmla="val 3790"/>
            <a:gd name="adj2" fmla="val 473542"/>
            <a:gd name="adj3" fmla="val 18367747"/>
            <a:gd name="adj4" fmla="val 11592311"/>
            <a:gd name="adj5" fmla="val 442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53D3B5-8F9A-443A-ADA2-F0C5B06586A1}">
      <dsp:nvSpPr>
        <dsp:cNvPr id="0" name=""/>
        <dsp:cNvSpPr/>
      </dsp:nvSpPr>
      <dsp:spPr>
        <a:xfrm>
          <a:off x="2737970" y="517204"/>
          <a:ext cx="1439997" cy="1440002"/>
        </a:xfrm>
        <a:prstGeom prst="roundRect">
          <a:avLst>
            <a:gd name="adj" fmla="val 10000"/>
          </a:avLst>
        </a:prstGeom>
        <a:blipFill dpi="0" rotWithShape="0">
          <a:blip xmlns:r="http://schemas.openxmlformats.org/officeDocument/2006/relationships" r:embed="rId3">
            <a:alphaModFix amt="50000"/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9055" tIns="39370" rIns="59055" bIns="3937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>
              <a:solidFill>
                <a:schemeClr val="tx1"/>
              </a:solidFill>
            </a:rPr>
            <a:t>Model</a:t>
          </a:r>
          <a:endParaRPr lang="en-GB" sz="3100" kern="1200" dirty="0">
            <a:solidFill>
              <a:schemeClr val="tx1"/>
            </a:solidFill>
          </a:endParaRPr>
        </a:p>
      </dsp:txBody>
      <dsp:txXfrm>
        <a:off x="2780146" y="559380"/>
        <a:ext cx="1355645" cy="1355650"/>
      </dsp:txXfrm>
    </dsp:sp>
    <dsp:sp modelId="{C9BFB583-8927-4E91-BE0A-22D1BFEE7CED}">
      <dsp:nvSpPr>
        <dsp:cNvPr id="0" name=""/>
        <dsp:cNvSpPr/>
      </dsp:nvSpPr>
      <dsp:spPr>
        <a:xfrm>
          <a:off x="4739112" y="262511"/>
          <a:ext cx="1445507" cy="144000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7">
            <a:alphaModFix amt="50000"/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 l="-27000" r="-27000"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endParaRPr lang="en-GB" sz="3000" kern="1200" dirty="0"/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GB" sz="3000" kern="1200" dirty="0"/>
        </a:p>
      </dsp:txBody>
      <dsp:txXfrm>
        <a:off x="4772250" y="295649"/>
        <a:ext cx="1379231" cy="1065154"/>
      </dsp:txXfrm>
    </dsp:sp>
    <dsp:sp modelId="{C9DCEFF0-25C0-4E4A-9C7C-831F41F5E928}">
      <dsp:nvSpPr>
        <dsp:cNvPr id="0" name=""/>
        <dsp:cNvSpPr/>
      </dsp:nvSpPr>
      <dsp:spPr>
        <a:xfrm>
          <a:off x="5640360" y="1733198"/>
          <a:ext cx="2154421" cy="2154421"/>
        </a:xfrm>
        <a:prstGeom prst="leftCircularArrow">
          <a:avLst>
            <a:gd name="adj1" fmla="val 4192"/>
            <a:gd name="adj2" fmla="val 528811"/>
            <a:gd name="adj3" fmla="val 3110166"/>
            <a:gd name="adj4" fmla="val 9830334"/>
            <a:gd name="adj5" fmla="val 489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7ABC46-567B-4101-A94F-58639626DBA8}">
      <dsp:nvSpPr>
        <dsp:cNvPr id="0" name=""/>
        <dsp:cNvSpPr/>
      </dsp:nvSpPr>
      <dsp:spPr>
        <a:xfrm>
          <a:off x="5046699" y="1593874"/>
          <a:ext cx="1460382" cy="1489134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3">
            <a:alphaModFix amt="50000"/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9055" tIns="39370" rIns="59055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>
              <a:solidFill>
                <a:schemeClr val="tx1"/>
              </a:solidFill>
            </a:rPr>
            <a:t>Plots</a:t>
          </a:r>
          <a:endParaRPr lang="en-GB" sz="3100" kern="1200" dirty="0">
            <a:solidFill>
              <a:schemeClr val="tx1"/>
            </a:solidFill>
          </a:endParaRPr>
        </a:p>
      </dsp:txBody>
      <dsp:txXfrm>
        <a:off x="5089472" y="1636647"/>
        <a:ext cx="1374836" cy="1403588"/>
      </dsp:txXfrm>
    </dsp:sp>
    <dsp:sp modelId="{8A22429C-38B9-453E-9B3A-F777C9D45BA7}">
      <dsp:nvSpPr>
        <dsp:cNvPr id="0" name=""/>
        <dsp:cNvSpPr/>
      </dsp:nvSpPr>
      <dsp:spPr>
        <a:xfrm>
          <a:off x="7066041" y="1756814"/>
          <a:ext cx="1471755" cy="1440002"/>
        </a:xfrm>
        <a:prstGeom prst="roundRect">
          <a:avLst>
            <a:gd name="adj" fmla="val 10000"/>
          </a:avLst>
        </a:prstGeom>
        <a:blipFill dpi="0" rotWithShape="0">
          <a:blip xmlns:r="http://schemas.openxmlformats.org/officeDocument/2006/relationships" r:embed="rId8">
            <a:alphaModFix amt="50000"/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rcRect/>
          <a:stretch>
            <a:fillRect l="-27000" r="-27000"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endParaRPr lang="en-GB" sz="3000" kern="1200" dirty="0"/>
        </a:p>
      </dsp:txBody>
      <dsp:txXfrm>
        <a:off x="7099179" y="2098524"/>
        <a:ext cx="1405479" cy="1065154"/>
      </dsp:txXfrm>
    </dsp:sp>
    <dsp:sp modelId="{14656A78-F08B-46CB-B5D0-43D319C8721B}">
      <dsp:nvSpPr>
        <dsp:cNvPr id="0" name=""/>
        <dsp:cNvSpPr/>
      </dsp:nvSpPr>
      <dsp:spPr>
        <a:xfrm>
          <a:off x="7969594" y="-314969"/>
          <a:ext cx="2425613" cy="2425613"/>
        </a:xfrm>
        <a:prstGeom prst="circularArrow">
          <a:avLst>
            <a:gd name="adj1" fmla="val 3723"/>
            <a:gd name="adj2" fmla="val 464396"/>
            <a:gd name="adj3" fmla="val 18362014"/>
            <a:gd name="adj4" fmla="val 11577431"/>
            <a:gd name="adj5" fmla="val 4343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5C9554-3544-4F59-BA7E-540E7CF2DF1E}">
      <dsp:nvSpPr>
        <dsp:cNvPr id="0" name=""/>
        <dsp:cNvSpPr/>
      </dsp:nvSpPr>
      <dsp:spPr>
        <a:xfrm>
          <a:off x="7375813" y="647833"/>
          <a:ext cx="1439997" cy="1440002"/>
        </a:xfrm>
        <a:prstGeom prst="roundRect">
          <a:avLst>
            <a:gd name="adj" fmla="val 10000"/>
          </a:avLst>
        </a:prstGeom>
        <a:blipFill dpi="0" rotWithShape="0">
          <a:blip xmlns:r="http://schemas.openxmlformats.org/officeDocument/2006/relationships" r:embed="rId3">
            <a:alphaModFix amt="50000"/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9055" tIns="39370" rIns="59055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>
              <a:solidFill>
                <a:schemeClr val="tx1"/>
              </a:solidFill>
            </a:rPr>
            <a:t>Output</a:t>
          </a:r>
          <a:endParaRPr lang="en-GB" sz="3100" kern="1200" dirty="0">
            <a:solidFill>
              <a:schemeClr val="tx1"/>
            </a:solidFill>
          </a:endParaRPr>
        </a:p>
      </dsp:txBody>
      <dsp:txXfrm>
        <a:off x="7417989" y="690009"/>
        <a:ext cx="1355645" cy="1355650"/>
      </dsp:txXfrm>
    </dsp:sp>
    <dsp:sp modelId="{4E419BBB-C21F-4C71-86C0-EC7556F0E8CD}">
      <dsp:nvSpPr>
        <dsp:cNvPr id="0" name=""/>
        <dsp:cNvSpPr/>
      </dsp:nvSpPr>
      <dsp:spPr>
        <a:xfrm>
          <a:off x="9410446" y="374543"/>
          <a:ext cx="1445507" cy="144000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0">
            <a:alphaModFix amt="50000"/>
            <a:extLs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DCBB410-630A-487C-8063-0F8084E7EA94}">
      <dsp:nvSpPr>
        <dsp:cNvPr id="0" name=""/>
        <dsp:cNvSpPr/>
      </dsp:nvSpPr>
      <dsp:spPr>
        <a:xfrm>
          <a:off x="9694735" y="1630723"/>
          <a:ext cx="1439997" cy="144000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3">
            <a:alphaModFix amt="50000"/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9055" tIns="39370" rIns="59055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>
              <a:solidFill>
                <a:schemeClr val="tx1"/>
              </a:solidFill>
            </a:rPr>
            <a:t>Present</a:t>
          </a:r>
          <a:endParaRPr lang="en-GB" sz="3100" kern="1200" dirty="0">
            <a:solidFill>
              <a:schemeClr val="tx1"/>
            </a:solidFill>
          </a:endParaRPr>
        </a:p>
      </dsp:txBody>
      <dsp:txXfrm>
        <a:off x="9736911" y="1672899"/>
        <a:ext cx="1355645" cy="13556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1DFBE6-0FAA-4D4A-8368-6AEA1E7DC4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A2B2EBF-EF52-4B73-841C-4F730AC56B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AE3E3B-009A-4856-8C1C-6EE5746FA1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C33EA-EE92-4AF8-9C1B-C3867F824474}" type="datetimeFigureOut">
              <a:rPr lang="en-GB" smtClean="0"/>
              <a:t>07/07/2020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DA3341-1217-4748-889E-E2763C331E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679A4A-E1C9-46FA-BA9C-DDD8B6CF0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65546-47FF-4C1D-928C-0E8C3567D0B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94081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F8C291-9ACA-48CC-8E05-96C596BFE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08DA894-548F-4708-ADB4-0AE1AB8AC5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C77C27-14C9-4464-B964-9932DE58CF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C33EA-EE92-4AF8-9C1B-C3867F824474}" type="datetimeFigureOut">
              <a:rPr lang="en-GB" smtClean="0"/>
              <a:t>07/07/2020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9BDC9C-2848-4C8A-B1BD-5BC4E2F8B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9FC080-1089-4A7C-B3A7-FC8653E53A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65546-47FF-4C1D-928C-0E8C3567D0B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78722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709277D-4D52-4C35-8C39-F7C2ED2AAE8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5AE3FC8-6431-4A3E-A46C-EF1986C924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80E4C2-EA51-414B-BC9A-CBF92E3589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C33EA-EE92-4AF8-9C1B-C3867F824474}" type="datetimeFigureOut">
              <a:rPr lang="en-GB" smtClean="0"/>
              <a:t>07/07/2020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CF48A7-E3AF-4F27-9CA4-540F4AB46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297CE1-252A-41F6-B6FB-2B39992E5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65546-47FF-4C1D-928C-0E8C3567D0B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22828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9337C6-1984-45DF-B494-E05B1854C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F85236-F362-45AD-9261-5F1A569F2C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A7750A-A821-45DC-B52C-7A3D1B2293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C33EA-EE92-4AF8-9C1B-C3867F824474}" type="datetimeFigureOut">
              <a:rPr lang="en-GB" smtClean="0"/>
              <a:t>07/07/2020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F86590-B830-46B1-9209-DADBBCD08C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AE96F5-7956-4125-BC38-5F2588CFB9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65546-47FF-4C1D-928C-0E8C3567D0B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41629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6FE524-3B0C-4584-84B2-E00D8ECF63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F3266A-4CD9-4A56-93A3-CC6271860E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D868E-6759-446C-88A1-89507FF27D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C33EA-EE92-4AF8-9C1B-C3867F824474}" type="datetimeFigureOut">
              <a:rPr lang="en-GB" smtClean="0"/>
              <a:t>07/07/2020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7FB4B4-6DFB-4740-AFC0-0165F84995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0C98A2-67EB-4108-B84B-B0EB957BE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65546-47FF-4C1D-928C-0E8C3567D0B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18771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CC163-9613-4FBD-B0D8-297A3FCC0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E20A6A-AB05-4AC3-BE7E-C48B34072D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7048F2-A3D3-40E7-912E-0E8052C69C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452626-AE51-400B-8DB7-D00DEEFBC1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C33EA-EE92-4AF8-9C1B-C3867F824474}" type="datetimeFigureOut">
              <a:rPr lang="en-GB" smtClean="0"/>
              <a:t>07/07/2020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87E1C4-1FF5-4EA1-B98F-19BB28D735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AA6F67-2DFC-434D-9B70-15DDC5D128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65546-47FF-4C1D-928C-0E8C3567D0B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97670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F8B77-8D01-4481-A91E-4DEE4598A2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29D210-67AA-455D-A18A-39F56BD0C1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EDEF70-C08C-4E27-A9DD-A878A88192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DCD7D29-FB73-4EB0-8F7A-C3708EF79B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5B03451-E22A-485D-9FF7-8C00824814A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D34747A-3DFB-4AE1-98B4-851435D27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C33EA-EE92-4AF8-9C1B-C3867F824474}" type="datetimeFigureOut">
              <a:rPr lang="en-GB" smtClean="0"/>
              <a:t>07/07/2020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669CC3F-358B-4873-BABE-D364D30F95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B46FD93-849D-46D6-9000-1EA4521B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65546-47FF-4C1D-928C-0E8C3567D0B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45722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012042-B813-40FA-8790-77606EE29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7AE8555-E336-45C6-B805-26173B8D79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C33EA-EE92-4AF8-9C1B-C3867F824474}" type="datetimeFigureOut">
              <a:rPr lang="en-GB" smtClean="0"/>
              <a:t>07/07/2020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52D87C-55E1-4553-B109-BBF2F3C679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139024-55BB-4DA9-A037-814F64C697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65546-47FF-4C1D-928C-0E8C3567D0B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85572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C8C7223-C346-4845-9EAE-236FD13706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C33EA-EE92-4AF8-9C1B-C3867F824474}" type="datetimeFigureOut">
              <a:rPr lang="en-GB" smtClean="0"/>
              <a:t>07/07/2020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6E2B9D-9348-4BBD-990A-27B09B4960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C1D25D-C101-452D-B952-B30B9F428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65546-47FF-4C1D-928C-0E8C3567D0B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81873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EF9F09-E18C-40EA-BAD3-85F5B021B6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22900A-131D-4EE3-BAAB-8BDBB5F729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6DCA59-B1E1-4E40-A590-B65B60B479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B14437-B0AC-4054-AD9C-EBEB79DA23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C33EA-EE92-4AF8-9C1B-C3867F824474}" type="datetimeFigureOut">
              <a:rPr lang="en-GB" smtClean="0"/>
              <a:t>07/07/2020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DE7466-D901-49EC-8B38-88B9B2C3E7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6EB7E2-742C-4901-8413-BA4D8A8227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65546-47FF-4C1D-928C-0E8C3567D0B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57079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7B2D25-F90D-4D79-BAB8-7C2E4E3F5E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DB45A67-1520-45C3-BE68-88BEEDE143F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AAA612-E5CA-446C-82A9-03755635BA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7A33DF-5A1C-451C-B488-3D76F11A55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C33EA-EE92-4AF8-9C1B-C3867F824474}" type="datetimeFigureOut">
              <a:rPr lang="en-GB" smtClean="0"/>
              <a:t>07/07/2020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998E1F-DF87-45AB-A7B9-058CE6A27D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381608-E01C-46AF-9DB3-546E0AD689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65546-47FF-4C1D-928C-0E8C3567D0B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68721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81642F8-A2A0-4A0D-9C76-974F2941B1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42E8EC-E573-4A67-9514-AE0B7937E2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0802B9-8063-40F1-BFB4-7E772A8D0B9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7C33EA-EE92-4AF8-9C1B-C3867F824474}" type="datetimeFigureOut">
              <a:rPr lang="en-GB" smtClean="0"/>
              <a:t>07/07/2020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46D654-68BE-4875-B0F2-7E0DC9AC7F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A6DD7C-9601-43C9-9E95-237E0968A0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A65546-47FF-4C1D-928C-0E8C3567D0B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35535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r4ds.had.co.nz/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hyperlink" Target="https://www.r-graph-gallery.com/index.html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hyperlink" Target="http://iol-map.shef.ac.uk/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hyperlink" Target="https://github.com/DARTH-git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gi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wv4eTE0aUiQ?feature=oembed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gif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2" name="Picture 6" descr="Image">
            <a:extLst>
              <a:ext uri="{FF2B5EF4-FFF2-40B4-BE49-F238E27FC236}">
                <a16:creationId xmlns:a16="http://schemas.microsoft.com/office/drawing/2014/main" id="{1B0E1E22-CDBC-4EAA-835E-C7E0AE3773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9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23743"/>
            <a:ext cx="12192000" cy="8105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00A6038-175D-4227-8A40-FC2789578BBB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2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74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26567" y="2479725"/>
            <a:ext cx="4954505" cy="1723306"/>
          </a:xfrm>
          <a:prstGeom prst="rect">
            <a:avLst/>
          </a:prstGeom>
          <a:effectLst>
            <a:softEdge rad="177800"/>
          </a:effectLst>
        </p:spPr>
      </p:pic>
    </p:spTree>
    <p:extLst>
      <p:ext uri="{BB962C8B-B14F-4D97-AF65-F5344CB8AC3E}">
        <p14:creationId xmlns:p14="http://schemas.microsoft.com/office/powerpoint/2010/main" val="10883791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CC74C0BD-BA51-4BE9-956E-F06E212AEE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Why learn R? – opportunity cost.</a:t>
            </a:r>
            <a:endParaRPr lang="en-GB" dirty="0"/>
          </a:p>
        </p:txBody>
      </p:sp>
      <p:pic>
        <p:nvPicPr>
          <p:cNvPr id="10" name="Picture 2" descr="Image">
            <a:extLst>
              <a:ext uri="{FF2B5EF4-FFF2-40B4-BE49-F238E27FC236}">
                <a16:creationId xmlns:a16="http://schemas.microsoft.com/office/drawing/2014/main" id="{1C2514F2-CAD5-4DED-90A1-9A6DA3DB78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6" r="1856"/>
          <a:stretch/>
        </p:blipFill>
        <p:spPr bwMode="auto">
          <a:xfrm>
            <a:off x="2031572" y="1690687"/>
            <a:ext cx="8220260" cy="4802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83076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90A9A41-4C50-4347-B239-050AAEE86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Why learn R? – flexibility</a:t>
            </a:r>
            <a:endParaRPr lang="en-GB" dirty="0"/>
          </a:p>
        </p:txBody>
      </p:sp>
      <p:pic>
        <p:nvPicPr>
          <p:cNvPr id="5" name="Picture 2" descr="http://www.storybench.org/wp-content/uploads/2017/05/tidyverse.png">
            <a:extLst>
              <a:ext uri="{FF2B5EF4-FFF2-40B4-BE49-F238E27FC236}">
                <a16:creationId xmlns:a16="http://schemas.microsoft.com/office/drawing/2014/main" id="{30F0A710-54DE-43FA-ABA5-90706A20957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881008"/>
            <a:ext cx="10515600" cy="4240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27265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133644-8F72-496E-A0F8-B83BC5FB3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learn R? – community.</a:t>
            </a:r>
            <a:endParaRPr lang="en-GB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40663B1-CAE1-4F5A-9EBC-5543123A4B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61135"/>
            <a:ext cx="2900892" cy="435133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1B0A803-D035-450C-9525-DFA8181CDDC7}"/>
              </a:ext>
            </a:extLst>
          </p:cNvPr>
          <p:cNvSpPr/>
          <p:nvPr/>
        </p:nvSpPr>
        <p:spPr>
          <a:xfrm>
            <a:off x="1201727" y="6212473"/>
            <a:ext cx="23643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hlinkClick r:id="rId3"/>
              </a:rPr>
              <a:t>https://r4ds.had.co.nz/</a:t>
            </a: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1F97775-B232-4F59-9874-26B3646BB0E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565" r="31608"/>
          <a:stretch/>
        </p:blipFill>
        <p:spPr>
          <a:xfrm>
            <a:off x="4654646" y="1868567"/>
            <a:ext cx="2550872" cy="433647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1B6F224-6B11-4885-AC9A-67DD685CE34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4042"/>
          <a:stretch/>
        </p:blipFill>
        <p:spPr>
          <a:xfrm>
            <a:off x="8121073" y="1846271"/>
            <a:ext cx="323272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2367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D21F6-18E7-4590-8A79-14A5C0E9E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learn R? – employability</a:t>
            </a:r>
            <a:endParaRPr lang="en-GB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80D936A-17A2-4377-9136-AF72921249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53672"/>
          <a:stretch/>
        </p:blipFill>
        <p:spPr>
          <a:xfrm>
            <a:off x="294059" y="1471354"/>
            <a:ext cx="5039013" cy="154164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1D02EC4-0000-47B7-88C4-DA35EC7356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2406" b="22004"/>
          <a:stretch/>
        </p:blipFill>
        <p:spPr>
          <a:xfrm>
            <a:off x="294059" y="3508899"/>
            <a:ext cx="7155402" cy="83753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EF1BA0A-3E3C-4E77-A02C-8D360444A72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7925" b="29141"/>
          <a:stretch/>
        </p:blipFill>
        <p:spPr>
          <a:xfrm>
            <a:off x="377898" y="4488288"/>
            <a:ext cx="6455341" cy="179671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0C9C1A6-9059-4016-A801-3AE10566E85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4270"/>
          <a:stretch/>
        </p:blipFill>
        <p:spPr>
          <a:xfrm>
            <a:off x="6096000" y="4346436"/>
            <a:ext cx="5890777" cy="2424947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739FFB5-8484-4ED0-8450-9848F1528423}"/>
              </a:ext>
            </a:extLst>
          </p:cNvPr>
          <p:cNvSpPr/>
          <p:nvPr/>
        </p:nvSpPr>
        <p:spPr>
          <a:xfrm>
            <a:off x="3222594" y="2681056"/>
            <a:ext cx="523783" cy="47379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BBF163F-344A-4B3A-A3DC-979A96BC53ED}"/>
              </a:ext>
            </a:extLst>
          </p:cNvPr>
          <p:cNvSpPr/>
          <p:nvPr/>
        </p:nvSpPr>
        <p:spPr>
          <a:xfrm>
            <a:off x="3339100" y="3566255"/>
            <a:ext cx="523783" cy="47379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39698BB-70FC-47D1-8771-3089FCC11E2D}"/>
              </a:ext>
            </a:extLst>
          </p:cNvPr>
          <p:cNvSpPr/>
          <p:nvPr/>
        </p:nvSpPr>
        <p:spPr>
          <a:xfrm>
            <a:off x="1955664" y="5811213"/>
            <a:ext cx="523783" cy="47379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D842F2F-96F0-4489-82A9-7C21E7F2A655}"/>
              </a:ext>
            </a:extLst>
          </p:cNvPr>
          <p:cNvSpPr/>
          <p:nvPr/>
        </p:nvSpPr>
        <p:spPr>
          <a:xfrm>
            <a:off x="9847912" y="6018168"/>
            <a:ext cx="523783" cy="47379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36BB8C1B-5F90-4089-89BE-8352F816AC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29323" y="2404710"/>
            <a:ext cx="6368618" cy="824765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79C3A43E-0603-4067-A701-3CB3597CFC74}"/>
              </a:ext>
            </a:extLst>
          </p:cNvPr>
          <p:cNvSpPr/>
          <p:nvPr/>
        </p:nvSpPr>
        <p:spPr>
          <a:xfrm>
            <a:off x="6903483" y="2702834"/>
            <a:ext cx="523783" cy="47379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16624E-98C6-4021-868A-D389CB215E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11442" y="731245"/>
            <a:ext cx="4186499" cy="167346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043A374-49A2-4520-95AF-C3A05B3BFCF2}"/>
              </a:ext>
            </a:extLst>
          </p:cNvPr>
          <p:cNvSpPr/>
          <p:nvPr/>
        </p:nvSpPr>
        <p:spPr>
          <a:xfrm>
            <a:off x="9864341" y="1299265"/>
            <a:ext cx="523783" cy="47379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1AA26E-F940-489C-8AB1-42FDED1D684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82471" y="3432199"/>
            <a:ext cx="6015470" cy="1750103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241CA2CB-178E-4E7D-8573-8EBC48558C90}"/>
              </a:ext>
            </a:extLst>
          </p:cNvPr>
          <p:cNvSpPr/>
          <p:nvPr/>
        </p:nvSpPr>
        <p:spPr>
          <a:xfrm>
            <a:off x="6410037" y="4346436"/>
            <a:ext cx="304800" cy="41952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86518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04212E-DE2A-4C1D-94DE-EAD3B87AAFE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Additional Features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61428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49F2FD1-0C4B-4F66-8BF6-D9B79901D7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443" t="12631" r="791" b="31930"/>
          <a:stretch/>
        </p:blipFill>
        <p:spPr>
          <a:xfrm>
            <a:off x="2448967" y="2619400"/>
            <a:ext cx="2636614" cy="278963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3991CD60-FC37-46A3-8B95-3C20F918CFE5}"/>
              </a:ext>
            </a:extLst>
          </p:cNvPr>
          <p:cNvSpPr/>
          <p:nvPr/>
        </p:nvSpPr>
        <p:spPr>
          <a:xfrm>
            <a:off x="2834005" y="5743325"/>
            <a:ext cx="18665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u="sng" dirty="0">
                <a:solidFill>
                  <a:schemeClr val="accent1"/>
                </a:solidFill>
              </a:rPr>
              <a:t>Course Document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15BB679-FA6A-4CE7-9EE8-3824744D3E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6550" y="2501195"/>
            <a:ext cx="2715998" cy="3841412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163D5645-6540-4914-8D7E-FDA890955B67}"/>
              </a:ext>
            </a:extLst>
          </p:cNvPr>
          <p:cNvSpPr/>
          <p:nvPr/>
        </p:nvSpPr>
        <p:spPr>
          <a:xfrm>
            <a:off x="2259449" y="6305806"/>
            <a:ext cx="21301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hlinkClick r:id="rId4"/>
              </a:rPr>
              <a:t>Link to graph gallery</a:t>
            </a:r>
            <a:r>
              <a:rPr lang="en-GB" dirty="0"/>
              <a:t> </a:t>
            </a:r>
          </a:p>
        </p:txBody>
      </p:sp>
      <p:pic>
        <p:nvPicPr>
          <p:cNvPr id="17" name="Content Placeholder 5">
            <a:extLst>
              <a:ext uri="{FF2B5EF4-FFF2-40B4-BE49-F238E27FC236}">
                <a16:creationId xmlns:a16="http://schemas.microsoft.com/office/drawing/2014/main" id="{CCC88051-0017-4024-AD6D-F53037A919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5"/>
          <a:srcRect t="6699" b="5432"/>
          <a:stretch/>
        </p:blipFill>
        <p:spPr>
          <a:xfrm>
            <a:off x="2259449" y="264672"/>
            <a:ext cx="2099225" cy="22956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DC00BD1-E45F-411F-9FB4-76B9A3286AB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181" t="13264" r="7588" b="14337"/>
          <a:stretch/>
        </p:blipFill>
        <p:spPr>
          <a:xfrm>
            <a:off x="7802354" y="328695"/>
            <a:ext cx="2152649" cy="220263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40FCD52-E7C4-445D-AF0C-2AEFD2A046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443" t="12631" r="791" b="31930"/>
          <a:stretch/>
        </p:blipFill>
        <p:spPr>
          <a:xfrm>
            <a:off x="7445646" y="2888320"/>
            <a:ext cx="2973470" cy="3261422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40BF996E-8C36-4854-96DC-68EAD641F8EE}"/>
              </a:ext>
            </a:extLst>
          </p:cNvPr>
          <p:cNvSpPr/>
          <p:nvPr/>
        </p:nvSpPr>
        <p:spPr>
          <a:xfrm>
            <a:off x="7999113" y="6305806"/>
            <a:ext cx="18665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u="sng" dirty="0">
                <a:solidFill>
                  <a:schemeClr val="accent1"/>
                </a:solidFill>
              </a:rPr>
              <a:t>Course Document</a:t>
            </a:r>
          </a:p>
        </p:txBody>
      </p:sp>
    </p:spTree>
    <p:extLst>
      <p:ext uri="{BB962C8B-B14F-4D97-AF65-F5344CB8AC3E}">
        <p14:creationId xmlns:p14="http://schemas.microsoft.com/office/powerpoint/2010/main" val="24323095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29F76262-F2A2-4696-911C-695538E8FF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2475" y="308239"/>
            <a:ext cx="2152650" cy="220263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96C3855-97E9-4D5B-A268-D369B42AC5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4228" y="2712292"/>
            <a:ext cx="3609145" cy="3572566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B344C3E6-00B8-4329-BF04-C7DE99E6C436}"/>
              </a:ext>
            </a:extLst>
          </p:cNvPr>
          <p:cNvSpPr/>
          <p:nvPr/>
        </p:nvSpPr>
        <p:spPr>
          <a:xfrm>
            <a:off x="7725046" y="6381431"/>
            <a:ext cx="30183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hlinkClick r:id="rId4"/>
              </a:rPr>
              <a:t>https://github.com/DARTH-git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980B044-D911-4983-A6EE-EA6F9B96163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4007" t="37040" r="34218" b="36455"/>
          <a:stretch/>
        </p:blipFill>
        <p:spPr>
          <a:xfrm>
            <a:off x="1692912" y="312438"/>
            <a:ext cx="2636614" cy="23069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A8A1A8C-14C8-4E5B-AF5F-404F859207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93289" y="2655372"/>
            <a:ext cx="3089258" cy="368640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3A271C9-3ADC-4148-8D94-88B8BE0B6552}"/>
              </a:ext>
            </a:extLst>
          </p:cNvPr>
          <p:cNvSpPr/>
          <p:nvPr/>
        </p:nvSpPr>
        <p:spPr>
          <a:xfrm>
            <a:off x="1855663" y="6341778"/>
            <a:ext cx="26112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hlinkClick r:id="rId7"/>
              </a:rPr>
              <a:t>http://iol-map.shef.ac.uk/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570079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04212E-DE2A-4C1D-94DE-EAD3B87AAFE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Workflow in 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680335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0635A4D-75F7-4C91-A55F-FE264C9890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Why use R for decision modelling?</a:t>
            </a:r>
            <a:endParaRPr lang="en-GB" dirty="0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6E2A821F-F117-4FBD-B048-B2111552FB62}"/>
              </a:ext>
            </a:extLst>
          </p:cNvPr>
          <p:cNvGraphicFramePr/>
          <p:nvPr/>
        </p:nvGraphicFramePr>
        <p:xfrm>
          <a:off x="508000" y="1899920"/>
          <a:ext cx="11176000" cy="37185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677153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0635A4D-75F7-4C91-A55F-FE264C9890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Why use R for decision modelling?</a:t>
            </a:r>
            <a:endParaRPr lang="en-GB" dirty="0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6E2A821F-F117-4FBD-B048-B2111552FB62}"/>
              </a:ext>
            </a:extLst>
          </p:cNvPr>
          <p:cNvGraphicFramePr/>
          <p:nvPr/>
        </p:nvGraphicFramePr>
        <p:xfrm>
          <a:off x="497840" y="1991360"/>
          <a:ext cx="11176000" cy="37185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064136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9FF2233-FFE5-49AE-8C4D-1E72D2F0BC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89626"/>
            <a:ext cx="9144000" cy="1164583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 R for ScHARR</a:t>
            </a:r>
            <a:endParaRPr lang="en-GB" dirty="0">
              <a:solidFill>
                <a:schemeClr val="tx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2902B5-2196-4746-A810-81539A162298}"/>
              </a:ext>
            </a:extLst>
          </p:cNvPr>
          <p:cNvSpPr txBox="1"/>
          <p:nvPr/>
        </p:nvSpPr>
        <p:spPr>
          <a:xfrm>
            <a:off x="2887579" y="4509436"/>
            <a:ext cx="26469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2"/>
                </a:solidFill>
              </a:rPr>
              <a:t>Robert Smith  </a:t>
            </a:r>
          </a:p>
          <a:p>
            <a:pPr algn="ctr"/>
            <a:r>
              <a:rPr lang="en-US" dirty="0"/>
              <a:t>University of Sheffield &amp;</a:t>
            </a:r>
          </a:p>
          <a:p>
            <a:pPr algn="ctr"/>
            <a:r>
              <a:rPr lang="en-US" dirty="0"/>
              <a:t>Dark Peak Analytics </a:t>
            </a:r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8BD2B38-D187-4969-8618-3800424E1AEE}"/>
              </a:ext>
            </a:extLst>
          </p:cNvPr>
          <p:cNvSpPr txBox="1"/>
          <p:nvPr/>
        </p:nvSpPr>
        <p:spPr>
          <a:xfrm>
            <a:off x="6657475" y="4509436"/>
            <a:ext cx="26469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2"/>
                </a:solidFill>
              </a:rPr>
              <a:t>Paul Schneider</a:t>
            </a:r>
          </a:p>
          <a:p>
            <a:pPr algn="ctr"/>
            <a:r>
              <a:rPr lang="en-US" dirty="0"/>
              <a:t>University of Sheffield &amp;</a:t>
            </a:r>
          </a:p>
          <a:p>
            <a:pPr algn="ctr"/>
            <a:r>
              <a:rPr lang="en-US" dirty="0"/>
              <a:t>Dark Peak Analytics </a:t>
            </a:r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8875D8-E9A2-4750-866B-5BB66B0CC053}"/>
              </a:ext>
            </a:extLst>
          </p:cNvPr>
          <p:cNvSpPr txBox="1"/>
          <p:nvPr/>
        </p:nvSpPr>
        <p:spPr>
          <a:xfrm>
            <a:off x="4772526" y="3327824"/>
            <a:ext cx="2646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2"/>
                </a:solidFill>
                <a:highlight>
                  <a:srgbClr val="FFFF00"/>
                </a:highlight>
              </a:rPr>
              <a:t>Insert Date</a:t>
            </a:r>
            <a:endParaRPr lang="en-GB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42036529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04212E-DE2A-4C1D-94DE-EAD3B87AAFE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My experience learning 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549614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four stages of learning Archives | Make Photography Great Again ...">
            <a:extLst>
              <a:ext uri="{FF2B5EF4-FFF2-40B4-BE49-F238E27FC236}">
                <a16:creationId xmlns:a16="http://schemas.microsoft.com/office/drawing/2014/main" id="{191EDD7D-FAE1-4FA4-92C5-1C4C057AEF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7331" y="252360"/>
            <a:ext cx="9837337" cy="6353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98101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nline Media 4" title="Homer Simpson I Am So Smart">
            <a:hlinkClick r:id="" action="ppaction://media"/>
            <a:extLst>
              <a:ext uri="{FF2B5EF4-FFF2-40B4-BE49-F238E27FC236}">
                <a16:creationId xmlns:a16="http://schemas.microsoft.com/office/drawing/2014/main" id="{D15D15A4-B9CC-476E-AFC3-6E8717D015CB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3192463" y="1825625"/>
            <a:ext cx="580548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483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04212E-DE2A-4C1D-94DE-EAD3B87AAFE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Session 1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651322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4ED0A-6EFF-4903-B14C-D5938B0FD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br>
              <a:rPr lang="en-US" dirty="0"/>
            </a:br>
            <a:r>
              <a:rPr lang="en-US" dirty="0"/>
              <a:t>Session 1: Objectives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8125D8-391A-4EB6-9DC5-AA56E88901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Learn how to navigate R-Studio.</a:t>
            </a:r>
          </a:p>
          <a:p>
            <a:endParaRPr lang="en-US" dirty="0"/>
          </a:p>
          <a:p>
            <a:r>
              <a:rPr lang="en-US" dirty="0"/>
              <a:t>Learn how to use R to perform basic calculations</a:t>
            </a:r>
          </a:p>
          <a:p>
            <a:endParaRPr lang="en-US" dirty="0"/>
          </a:p>
          <a:p>
            <a:r>
              <a:rPr lang="en-US" dirty="0"/>
              <a:t>Learn what objects are and where they are stored.</a:t>
            </a:r>
          </a:p>
          <a:p>
            <a:endParaRPr lang="en-US" dirty="0"/>
          </a:p>
          <a:p>
            <a:r>
              <a:rPr lang="en-US" dirty="0"/>
              <a:t>Perform basic evaluations.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938195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571DE66-7D18-48DB-AEE7-BB591E679A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5518" y="1943256"/>
            <a:ext cx="5320964" cy="4358532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576F1F2C-EE40-40A0-A69B-1C0F65291B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br>
              <a:rPr lang="en-US" dirty="0"/>
            </a:br>
            <a:r>
              <a:rPr lang="en-US" dirty="0"/>
              <a:t>Session 1: R-Studio Layout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162699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3EF5680-F524-4191-A057-D295F09C50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2825" y="2395537"/>
            <a:ext cx="5086350" cy="206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5259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B22D22-6315-4D1D-8472-45E737600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46852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highlight>
                  <a:srgbClr val="FFFF00"/>
                </a:highlight>
              </a:rPr>
              <a:t>&lt;insert Exercises link&gt;</a:t>
            </a:r>
            <a:endParaRPr lang="en-GB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962695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CCF8BB-B0F6-4288-92F8-3F3E33E57E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10 minute break</a:t>
            </a:r>
            <a:endParaRPr lang="en-GB" dirty="0"/>
          </a:p>
        </p:txBody>
      </p:sp>
      <p:pic>
        <p:nvPicPr>
          <p:cNvPr id="5" name="Content Placeholder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3AA5A8D0-FD0D-49D7-AC98-09E31EC737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4926" y="2413794"/>
            <a:ext cx="3022600" cy="3175000"/>
          </a:xfrm>
        </p:spPr>
      </p:pic>
      <p:pic>
        <p:nvPicPr>
          <p:cNvPr id="9218" name="Picture 2" descr="Just do something and be active! - Move More - Manor and Castle">
            <a:extLst>
              <a:ext uri="{FF2B5EF4-FFF2-40B4-BE49-F238E27FC236}">
                <a16:creationId xmlns:a16="http://schemas.microsoft.com/office/drawing/2014/main" id="{05137DF0-6E7E-419A-B5B6-C88A20CAE3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4474" y="2585578"/>
            <a:ext cx="4637781" cy="2831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83098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04212E-DE2A-4C1D-94DE-EAD3B87AAFE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Session 2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930859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28D00B7F-19EC-4C7A-BBEA-B3EAB312026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08862125"/>
              </p:ext>
            </p:extLst>
          </p:nvPr>
        </p:nvGraphicFramePr>
        <p:xfrm>
          <a:off x="1018082" y="464695"/>
          <a:ext cx="10515597" cy="6028177"/>
        </p:xfrm>
        <a:graphic>
          <a:graphicData uri="http://schemas.openxmlformats.org/drawingml/2006/table">
            <a:tbl>
              <a:tblPr firstRow="1" bandRow="1">
                <a:tableStyleId>{5202B0CA-FC54-4496-8BCA-5EF66A818D29}</a:tableStyleId>
              </a:tblPr>
              <a:tblGrid>
                <a:gridCol w="885669">
                  <a:extLst>
                    <a:ext uri="{9D8B030D-6E8A-4147-A177-3AD203B41FA5}">
                      <a16:colId xmlns:a16="http://schemas.microsoft.com/office/drawing/2014/main" val="3131603323"/>
                    </a:ext>
                  </a:extLst>
                </a:gridCol>
                <a:gridCol w="2698229">
                  <a:extLst>
                    <a:ext uri="{9D8B030D-6E8A-4147-A177-3AD203B41FA5}">
                      <a16:colId xmlns:a16="http://schemas.microsoft.com/office/drawing/2014/main" val="2653297897"/>
                    </a:ext>
                  </a:extLst>
                </a:gridCol>
                <a:gridCol w="6931699">
                  <a:extLst>
                    <a:ext uri="{9D8B030D-6E8A-4147-A177-3AD203B41FA5}">
                      <a16:colId xmlns:a16="http://schemas.microsoft.com/office/drawing/2014/main" val="3170107760"/>
                    </a:ext>
                  </a:extLst>
                </a:gridCol>
              </a:tblGrid>
              <a:tr h="441381">
                <a:tc>
                  <a:txBody>
                    <a:bodyPr/>
                    <a:lstStyle/>
                    <a:p>
                      <a:r>
                        <a:rPr lang="en-US" dirty="0"/>
                        <a:t>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Section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Comments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9799775"/>
                  </a:ext>
                </a:extLst>
              </a:tr>
              <a:tr h="1088337">
                <a:tc>
                  <a:txBody>
                    <a:bodyPr/>
                    <a:lstStyle/>
                    <a:p>
                      <a:r>
                        <a:rPr lang="en-US" b="1" dirty="0"/>
                        <a:t>XX</a:t>
                      </a:r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Introductions</a:t>
                      </a:r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effectLst/>
                        </a:rPr>
                        <a:t>Chance for everybody to introduce themselves. </a:t>
                      </a:r>
                    </a:p>
                    <a:p>
                      <a:r>
                        <a:rPr lang="en-US" sz="1800" kern="1200" dirty="0">
                          <a:effectLst/>
                        </a:rPr>
                        <a:t>Teaching team to outline how they use R and why they wanted to be involved in teaching.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1170709"/>
                  </a:ext>
                </a:extLst>
              </a:tr>
              <a:tr h="761836">
                <a:tc>
                  <a:txBody>
                    <a:bodyPr/>
                    <a:lstStyle/>
                    <a:p>
                      <a:r>
                        <a:rPr lang="en-US" dirty="0"/>
                        <a:t>XX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effectLst/>
                        </a:rPr>
                        <a:t>Short Presentation</a:t>
                      </a:r>
                      <a:endParaRPr lang="en-GB" sz="1800" b="1" kern="1200" dirty="0">
                        <a:effectLst/>
                      </a:endParaRPr>
                    </a:p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effectLst/>
                        </a:rPr>
                        <a:t>What is R, why is it useful. Some cool examples.</a:t>
                      </a:r>
                    </a:p>
                    <a:p>
                      <a:r>
                        <a:rPr lang="en-US" sz="1800" kern="1200" dirty="0">
                          <a:effectLst/>
                        </a:rPr>
                        <a:t>Ensure everyone has RStudio downloaded.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5612240"/>
                  </a:ext>
                </a:extLst>
              </a:tr>
              <a:tr h="441381">
                <a:tc>
                  <a:txBody>
                    <a:bodyPr/>
                    <a:lstStyle/>
                    <a:p>
                      <a:r>
                        <a:rPr lang="en-US" dirty="0"/>
                        <a:t>XX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Session 1 - BASICS</a:t>
                      </a:r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Led by Rob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9440130"/>
                  </a:ext>
                </a:extLst>
              </a:tr>
              <a:tr h="441381">
                <a:tc>
                  <a:txBody>
                    <a:bodyPr/>
                    <a:lstStyle/>
                    <a:p>
                      <a:r>
                        <a:rPr lang="en-US" dirty="0"/>
                        <a:t>XX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Break (10mins)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We strongly recommend getting up and moving around. #</a:t>
                      </a:r>
                      <a:r>
                        <a:rPr lang="en-US" dirty="0" err="1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movemore</a:t>
                      </a:r>
                      <a:endParaRPr lang="en-GB" dirty="0">
                        <a:solidFill>
                          <a:schemeClr val="bg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0465980"/>
                  </a:ext>
                </a:extLst>
              </a:tr>
              <a:tr h="441381">
                <a:tc>
                  <a:txBody>
                    <a:bodyPr/>
                    <a:lstStyle/>
                    <a:p>
                      <a:r>
                        <a:rPr lang="en-US" dirty="0"/>
                        <a:t>XX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Session 2 - OBJECTS</a:t>
                      </a:r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Led by Rob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1612194"/>
                  </a:ext>
                </a:extLst>
              </a:tr>
              <a:tr h="441381">
                <a:tc>
                  <a:txBody>
                    <a:bodyPr/>
                    <a:lstStyle/>
                    <a:p>
                      <a:r>
                        <a:rPr lang="en-US" dirty="0"/>
                        <a:t>XX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Break (10mins)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We strongly recommend getting up and moving around. #</a:t>
                      </a:r>
                      <a:r>
                        <a:rPr lang="en-US" dirty="0" err="1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movemore</a:t>
                      </a:r>
                      <a:endParaRPr lang="en-GB" dirty="0">
                        <a:solidFill>
                          <a:schemeClr val="bg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4369297"/>
                  </a:ext>
                </a:extLst>
              </a:tr>
              <a:tr h="441381">
                <a:tc>
                  <a:txBody>
                    <a:bodyPr/>
                    <a:lstStyle/>
                    <a:p>
                      <a:r>
                        <a:rPr lang="en-US" b="1" dirty="0"/>
                        <a:t>XX</a:t>
                      </a:r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Session 3 – WORKFLOW</a:t>
                      </a:r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Led by Rob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4367733"/>
                  </a:ext>
                </a:extLst>
              </a:tr>
              <a:tr h="441381">
                <a:tc>
                  <a:txBody>
                    <a:bodyPr/>
                    <a:lstStyle/>
                    <a:p>
                      <a:r>
                        <a:rPr lang="en-US" dirty="0"/>
                        <a:t>XX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Break (10mins) 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We strongly recommend getting up and moving around. #</a:t>
                      </a:r>
                      <a:r>
                        <a:rPr lang="en-US" dirty="0" err="1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movemore</a:t>
                      </a:r>
                      <a:endParaRPr lang="en-GB" dirty="0">
                        <a:solidFill>
                          <a:schemeClr val="bg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4015649"/>
                  </a:ext>
                </a:extLst>
              </a:tr>
              <a:tr h="1088337">
                <a:tc>
                  <a:txBody>
                    <a:bodyPr/>
                    <a:lstStyle/>
                    <a:p>
                      <a:r>
                        <a:rPr lang="en-US" b="1" dirty="0"/>
                        <a:t>XX</a:t>
                      </a:r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Presentation &amp; Feedback</a:t>
                      </a:r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How to approach a problem in R, working efficiently and collaborating with others. </a:t>
                      </a:r>
                    </a:p>
                    <a:p>
                      <a:r>
                        <a:rPr lang="en-US" dirty="0"/>
                        <a:t>We are happy to stay on afterwards to answer specific questions. 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91728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690383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4ED0A-6EFF-4903-B14C-D5938B0FD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br>
              <a:rPr lang="en-US" dirty="0"/>
            </a:br>
            <a:r>
              <a:rPr lang="en-US" dirty="0"/>
              <a:t>Session 2: Objectives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8125D8-391A-4EB6-9DC5-AA56E88901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  <a:p>
            <a:r>
              <a:rPr lang="en-US" dirty="0"/>
              <a:t>Know what classes objects can take.</a:t>
            </a:r>
          </a:p>
          <a:p>
            <a:endParaRPr lang="en-US" dirty="0"/>
          </a:p>
          <a:p>
            <a:r>
              <a:rPr lang="en-US" dirty="0"/>
              <a:t>Understand the different object types.</a:t>
            </a:r>
          </a:p>
          <a:p>
            <a:endParaRPr lang="en-US" dirty="0"/>
          </a:p>
          <a:p>
            <a:r>
              <a:rPr lang="en-US" dirty="0"/>
              <a:t>Have the ability to subset objects.</a:t>
            </a:r>
          </a:p>
          <a:p>
            <a:endParaRPr lang="en-US" dirty="0"/>
          </a:p>
          <a:p>
            <a:r>
              <a:rPr lang="en-US" dirty="0"/>
              <a:t>Understand common errors when working with different object classes and types.</a:t>
            </a:r>
          </a:p>
        </p:txBody>
      </p:sp>
    </p:spTree>
    <p:extLst>
      <p:ext uri="{BB962C8B-B14F-4D97-AF65-F5344CB8AC3E}">
        <p14:creationId xmlns:p14="http://schemas.microsoft.com/office/powerpoint/2010/main" val="12223324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3EF5680-F524-4191-A057-D295F09C50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2825" y="2395537"/>
            <a:ext cx="5086350" cy="206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4758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B22D22-6315-4D1D-8472-45E737600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46852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highlight>
                  <a:srgbClr val="FFFF00"/>
                </a:highlight>
              </a:rPr>
              <a:t>&lt;insert Exercises link&gt;</a:t>
            </a:r>
            <a:endParaRPr lang="en-GB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6232215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CCF8BB-B0F6-4288-92F8-3F3E33E57E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10 minute break</a:t>
            </a:r>
            <a:endParaRPr lang="en-GB" dirty="0"/>
          </a:p>
        </p:txBody>
      </p:sp>
      <p:pic>
        <p:nvPicPr>
          <p:cNvPr id="9218" name="Picture 2" descr="Just do something and be active! - Move More - Manor and Castle">
            <a:extLst>
              <a:ext uri="{FF2B5EF4-FFF2-40B4-BE49-F238E27FC236}">
                <a16:creationId xmlns:a16="http://schemas.microsoft.com/office/drawing/2014/main" id="{05137DF0-6E7E-419A-B5B6-C88A20CAE3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8219" y="2585578"/>
            <a:ext cx="4637781" cy="2831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Push ups exercises and yoga Royalty Free Vector Image">
            <a:extLst>
              <a:ext uri="{FF2B5EF4-FFF2-40B4-BE49-F238E27FC236}">
                <a16:creationId xmlns:a16="http://schemas.microsoft.com/office/drawing/2014/main" id="{13667A71-99C4-4DDE-9600-665F656A7DB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351" b="23980"/>
          <a:stretch/>
        </p:blipFill>
        <p:spPr bwMode="auto">
          <a:xfrm>
            <a:off x="6342255" y="2585578"/>
            <a:ext cx="5578638" cy="242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37657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04212E-DE2A-4C1D-94DE-EAD3B87AAFE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Session 3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046803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4ED0A-6EFF-4903-B14C-D5938B0FD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br>
              <a:rPr lang="en-US" dirty="0"/>
            </a:br>
            <a:r>
              <a:rPr lang="en-US" dirty="0"/>
              <a:t>Session 3: Objectives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8125D8-391A-4EB6-9DC5-AA56E88901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Know how to read in data from different file types.</a:t>
            </a:r>
          </a:p>
          <a:p>
            <a:endParaRPr lang="en-US" dirty="0"/>
          </a:p>
          <a:p>
            <a:r>
              <a:rPr lang="en-US" dirty="0"/>
              <a:t>Understand how to sense-check datasets.</a:t>
            </a:r>
          </a:p>
          <a:p>
            <a:endParaRPr lang="en-US" dirty="0"/>
          </a:p>
          <a:p>
            <a:r>
              <a:rPr lang="en-US" dirty="0"/>
              <a:t>Summarize data.</a:t>
            </a:r>
          </a:p>
          <a:p>
            <a:endParaRPr lang="en-US" dirty="0"/>
          </a:p>
          <a:p>
            <a:r>
              <a:rPr lang="en-US" dirty="0"/>
              <a:t>Create basic plots.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74558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3EF5680-F524-4191-A057-D295F09C50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2825" y="2395537"/>
            <a:ext cx="5086350" cy="206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7243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B22D22-6315-4D1D-8472-45E737600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46852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highlight>
                  <a:srgbClr val="FFFF00"/>
                </a:highlight>
              </a:rPr>
              <a:t>&lt;insert Exercises link&gt;</a:t>
            </a:r>
            <a:endParaRPr lang="en-GB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86631620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CE1E9-DFF6-4303-8722-4FDE672D4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Exercises Finished</a:t>
            </a:r>
            <a:endParaRPr lang="en-GB" dirty="0"/>
          </a:p>
        </p:txBody>
      </p:sp>
      <p:pic>
        <p:nvPicPr>
          <p:cNvPr id="19462" name="Picture 6">
            <a:extLst>
              <a:ext uri="{FF2B5EF4-FFF2-40B4-BE49-F238E27FC236}">
                <a16:creationId xmlns:a16="http://schemas.microsoft.com/office/drawing/2014/main" id="{F34A0ADF-CBE8-40AD-AC70-D4B4D3622D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4723" y="2095168"/>
            <a:ext cx="2782554" cy="3599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56428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CCF8BB-B0F6-4288-92F8-3F3E33E57E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10 minute break</a:t>
            </a:r>
            <a:endParaRPr lang="en-GB" dirty="0"/>
          </a:p>
        </p:txBody>
      </p:sp>
      <p:pic>
        <p:nvPicPr>
          <p:cNvPr id="9218" name="Picture 2" descr="Just do something and be active! - Move More - Manor and Castle">
            <a:extLst>
              <a:ext uri="{FF2B5EF4-FFF2-40B4-BE49-F238E27FC236}">
                <a16:creationId xmlns:a16="http://schemas.microsoft.com/office/drawing/2014/main" id="{05137DF0-6E7E-419A-B5B6-C88A20CAE3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8219" y="2585578"/>
            <a:ext cx="4637781" cy="2831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38" name="Picture 2" descr="leg raises clipart - Clip Art Library">
            <a:extLst>
              <a:ext uri="{FF2B5EF4-FFF2-40B4-BE49-F238E27FC236}">
                <a16:creationId xmlns:a16="http://schemas.microsoft.com/office/drawing/2014/main" id="{2407848B-4028-4634-AD54-BEF3A899F2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0" y="2774533"/>
            <a:ext cx="381000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95425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04212E-DE2A-4C1D-94DE-EAD3B87AAFE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65154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04212E-DE2A-4C1D-94DE-EAD3B87AAFE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Conclusion Presentation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0232884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04212E-DE2A-4C1D-94DE-EAD3B87AAF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963111"/>
          </a:xfrm>
        </p:spPr>
        <p:txBody>
          <a:bodyPr/>
          <a:lstStyle/>
          <a:p>
            <a:r>
              <a:rPr lang="en-US" dirty="0"/>
              <a:t>Live coding</a:t>
            </a: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B197EC2-1297-496A-992A-65FFC46CF8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6799" y="2085474"/>
            <a:ext cx="6058401" cy="4292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3493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52E6C-7049-4CD4-AFAE-42C431517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Robert Smith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8A1091-8EFF-4686-AF0E-82538C4864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Background: </a:t>
            </a:r>
          </a:p>
          <a:p>
            <a:pPr lvl="1"/>
            <a:r>
              <a:rPr lang="en-US" dirty="0"/>
              <a:t>Bachelors &amp; Masters in Economics from the University of Nottingham.</a:t>
            </a:r>
          </a:p>
          <a:p>
            <a:pPr lvl="1"/>
            <a:r>
              <a:rPr lang="en-US" dirty="0"/>
              <a:t>PhD Candidate, School of Health &amp; Related Research, Sheffield.</a:t>
            </a:r>
          </a:p>
          <a:p>
            <a:pPr lvl="1"/>
            <a:endParaRPr lang="en-US" dirty="0"/>
          </a:p>
          <a:p>
            <a:r>
              <a:rPr lang="en-US" dirty="0"/>
              <a:t>Teaching: </a:t>
            </a:r>
          </a:p>
          <a:p>
            <a:pPr lvl="1"/>
            <a:r>
              <a:rPr lang="en-US" dirty="0"/>
              <a:t>Advanced Simulation Methods  (ScHARR HEDM MSc)</a:t>
            </a:r>
          </a:p>
          <a:p>
            <a:pPr lvl="1"/>
            <a:r>
              <a:rPr lang="en-US" dirty="0"/>
              <a:t>Medical Statistics (Sheffield Medical School)</a:t>
            </a:r>
          </a:p>
          <a:p>
            <a:pPr lvl="1"/>
            <a:r>
              <a:rPr lang="en-GB" dirty="0"/>
              <a:t>Data Science for Health Economic Evaluation (book).</a:t>
            </a:r>
          </a:p>
          <a:p>
            <a:pPr lvl="1"/>
            <a:endParaRPr lang="en-GB" dirty="0"/>
          </a:p>
          <a:p>
            <a:r>
              <a:rPr lang="en-GB" dirty="0"/>
              <a:t>Research:</a:t>
            </a:r>
          </a:p>
          <a:p>
            <a:pPr lvl="1"/>
            <a:r>
              <a:rPr lang="en-GB" dirty="0"/>
              <a:t>Application of health economics to evaluation of interventions to increase population physical activity.</a:t>
            </a:r>
          </a:p>
          <a:p>
            <a:pPr lvl="1"/>
            <a:r>
              <a:rPr lang="en-GB" dirty="0"/>
              <a:t>Development of user interfaces for public health economic models.</a:t>
            </a:r>
          </a:p>
          <a:p>
            <a:pPr lvl="1"/>
            <a:r>
              <a:rPr lang="en-GB" dirty="0"/>
              <a:t>Advisory work with World Health Organisation &amp; </a:t>
            </a:r>
            <a:r>
              <a:rPr lang="en-GB" dirty="0" err="1"/>
              <a:t>parkrunUK</a:t>
            </a:r>
            <a:r>
              <a:rPr lang="en-GB" dirty="0"/>
              <a:t>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23760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52E6C-7049-4CD4-AFAE-42C431517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Paul Schneider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8A1091-8EFF-4686-AF0E-82538C4864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Background: 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Bachelors &amp; Masters in Economics from the University of Nottingham.</a:t>
            </a:r>
          </a:p>
          <a:p>
            <a:pPr lvl="1"/>
            <a:r>
              <a:rPr lang="en-US" dirty="0"/>
              <a:t>PhD Candidate, School of Health &amp; Related Research, Sheffield.</a:t>
            </a:r>
          </a:p>
          <a:p>
            <a:pPr lvl="1"/>
            <a:endParaRPr lang="en-US" dirty="0"/>
          </a:p>
          <a:p>
            <a:r>
              <a:rPr lang="en-US" dirty="0"/>
              <a:t>Teaching: 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Advanced Simulation Methods  (ScHARR HEDM MSc)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Medical Statistics (Sheffield Medical School)</a:t>
            </a:r>
          </a:p>
          <a:p>
            <a:pPr lvl="1"/>
            <a:r>
              <a:rPr lang="en-GB" dirty="0">
                <a:highlight>
                  <a:srgbClr val="FFFF00"/>
                </a:highlight>
              </a:rPr>
              <a:t>Data Science for Health Economic Evaluation (book).</a:t>
            </a:r>
          </a:p>
          <a:p>
            <a:pPr lvl="1"/>
            <a:endParaRPr lang="en-GB" dirty="0"/>
          </a:p>
          <a:p>
            <a:r>
              <a:rPr lang="en-GB" dirty="0"/>
              <a:t>Research:</a:t>
            </a:r>
          </a:p>
          <a:p>
            <a:pPr lvl="1"/>
            <a:r>
              <a:rPr lang="en-GB" dirty="0">
                <a:highlight>
                  <a:srgbClr val="FFFF00"/>
                </a:highlight>
              </a:rPr>
              <a:t>Application of health economics to evaluation of interventions to increase population physical activity.</a:t>
            </a:r>
          </a:p>
          <a:p>
            <a:pPr lvl="1"/>
            <a:r>
              <a:rPr lang="en-GB" dirty="0">
                <a:highlight>
                  <a:srgbClr val="FFFF00"/>
                </a:highlight>
              </a:rPr>
              <a:t>Development of user interfaces for public health economic models.</a:t>
            </a:r>
          </a:p>
          <a:p>
            <a:pPr lvl="1"/>
            <a:r>
              <a:rPr lang="en-GB" dirty="0">
                <a:highlight>
                  <a:srgbClr val="FFFF00"/>
                </a:highlight>
              </a:rPr>
              <a:t>Advisory work with World Health Organisation &amp; </a:t>
            </a:r>
            <a:r>
              <a:rPr lang="en-GB" dirty="0" err="1">
                <a:highlight>
                  <a:srgbClr val="FFFF00"/>
                </a:highlight>
              </a:rPr>
              <a:t>parkrunUK</a:t>
            </a:r>
            <a:r>
              <a:rPr lang="en-GB" dirty="0">
                <a:highlight>
                  <a:srgbClr val="FFFF00"/>
                </a:highlight>
              </a:rPr>
              <a:t>. </a:t>
            </a:r>
            <a:endParaRPr lang="en-US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0663351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52E6C-7049-4CD4-AFAE-42C431517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Participants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8A1091-8EFF-4686-AF0E-82538C4864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3600" dirty="0"/>
              <a:t>What your background is…</a:t>
            </a:r>
          </a:p>
          <a:p>
            <a:endParaRPr lang="en-US" sz="3600" dirty="0"/>
          </a:p>
          <a:p>
            <a:r>
              <a:rPr lang="en-US" sz="3600" dirty="0"/>
              <a:t>What experience you have with …</a:t>
            </a:r>
          </a:p>
          <a:p>
            <a:pPr lvl="1"/>
            <a:r>
              <a:rPr lang="en-US" sz="3200" dirty="0"/>
              <a:t>Programming</a:t>
            </a:r>
          </a:p>
          <a:p>
            <a:pPr lvl="1"/>
            <a:r>
              <a:rPr lang="en-US" sz="3200" dirty="0"/>
              <a:t>Excel</a:t>
            </a:r>
          </a:p>
          <a:p>
            <a:pPr lvl="1"/>
            <a:r>
              <a:rPr lang="en-US" sz="3200" dirty="0"/>
              <a:t>Statistics</a:t>
            </a:r>
          </a:p>
          <a:p>
            <a:pPr lvl="1"/>
            <a:endParaRPr lang="en-US" sz="3200" dirty="0"/>
          </a:p>
          <a:p>
            <a:r>
              <a:rPr lang="en-US" sz="3600" dirty="0"/>
              <a:t>Why you would like to learn R…</a:t>
            </a:r>
          </a:p>
        </p:txBody>
      </p:sp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B81427D7-5A1E-4377-8319-F586C6BDB8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9231" y="1883862"/>
            <a:ext cx="3614988" cy="3614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3392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04212E-DE2A-4C1D-94DE-EAD3B87AAF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36294" y="1122363"/>
            <a:ext cx="9031705" cy="2387600"/>
          </a:xfrm>
        </p:spPr>
        <p:txBody>
          <a:bodyPr/>
          <a:lstStyle/>
          <a:p>
            <a:r>
              <a:rPr lang="en-US" dirty="0"/>
              <a:t>Introduction Presentation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031802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Image result for best of new zealand">
            <a:extLst>
              <a:ext uri="{FF2B5EF4-FFF2-40B4-BE49-F238E27FC236}">
                <a16:creationId xmlns:a16="http://schemas.microsoft.com/office/drawing/2014/main" id="{39E5D510-506F-49AE-B37F-6E341316436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25" b="58407"/>
          <a:stretch/>
        </p:blipFill>
        <p:spPr bwMode="auto">
          <a:xfrm>
            <a:off x="0" y="4458437"/>
            <a:ext cx="12192000" cy="2399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C39FD02-B3B0-48A2-B439-D4D0FEA36C6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1675005" y="4452651"/>
            <a:ext cx="1537195" cy="2399562"/>
          </a:xfrm>
          <a:prstGeom prst="rect">
            <a:avLst/>
          </a:prstGeom>
        </p:spPr>
      </p:pic>
      <p:pic>
        <p:nvPicPr>
          <p:cNvPr id="3084" name="Picture 12" descr="https://portr8.co.nz/wp-content/uploads/allbalcks-black.jpg">
            <a:extLst>
              <a:ext uri="{FF2B5EF4-FFF2-40B4-BE49-F238E27FC236}">
                <a16:creationId xmlns:a16="http://schemas.microsoft.com/office/drawing/2014/main" id="{843754E5-A0A8-41E5-8CE0-B52D824897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69" t="6949" r="36929" b="6544"/>
          <a:stretch/>
        </p:blipFill>
        <p:spPr bwMode="auto">
          <a:xfrm>
            <a:off x="0" y="4452651"/>
            <a:ext cx="1675005" cy="2405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Related image">
            <a:extLst>
              <a:ext uri="{FF2B5EF4-FFF2-40B4-BE49-F238E27FC236}">
                <a16:creationId xmlns:a16="http://schemas.microsoft.com/office/drawing/2014/main" id="{1E09468F-2CBC-4CFD-BFC1-D2DDCF81AD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87" b="14967"/>
          <a:stretch/>
        </p:blipFill>
        <p:spPr bwMode="auto">
          <a:xfrm>
            <a:off x="4887205" y="4486987"/>
            <a:ext cx="4874344" cy="236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Image result for new zealand outline">
            <a:extLst>
              <a:ext uri="{FF2B5EF4-FFF2-40B4-BE49-F238E27FC236}">
                <a16:creationId xmlns:a16="http://schemas.microsoft.com/office/drawing/2014/main" id="{9FF1BA06-2B42-4956-9B31-A5E5051352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2200" y="4452651"/>
            <a:ext cx="1631281" cy="2399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8A64C854-6B77-4C72-BAA1-6055CA820C6F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Programming language &amp; free software environment.</a:t>
            </a:r>
          </a:p>
          <a:p>
            <a:r>
              <a:rPr lang="en-US" dirty="0"/>
              <a:t>Mainly used for statistical and graphical techniques.</a:t>
            </a:r>
          </a:p>
          <a:p>
            <a:r>
              <a:rPr lang="en-US" dirty="0"/>
              <a:t>Able to produce fantastic publication-quality plots.</a:t>
            </a:r>
          </a:p>
          <a:p>
            <a:r>
              <a:rPr lang="en-US" dirty="0"/>
              <a:t>Base-R is good, Base-R + additional packages is awesome.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DD729763-437E-401E-8F7B-CEA83C9987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Why learn R?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439559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</TotalTime>
  <Words>634</Words>
  <Application>Microsoft Office PowerPoint</Application>
  <PresentationFormat>Widescreen</PresentationFormat>
  <Paragraphs>149</Paragraphs>
  <Slides>41</Slides>
  <Notes>0</Notes>
  <HiddenSlides>1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5" baseType="lpstr">
      <vt:lpstr>Arial</vt:lpstr>
      <vt:lpstr>Calibri</vt:lpstr>
      <vt:lpstr>Calibri Light</vt:lpstr>
      <vt:lpstr>Office Theme</vt:lpstr>
      <vt:lpstr>PowerPoint Presentation</vt:lpstr>
      <vt:lpstr> R for ScHARR</vt:lpstr>
      <vt:lpstr>PowerPoint Presentation</vt:lpstr>
      <vt:lpstr>Introductions</vt:lpstr>
      <vt:lpstr>Robert Smith</vt:lpstr>
      <vt:lpstr>Paul Schneider</vt:lpstr>
      <vt:lpstr>Participants</vt:lpstr>
      <vt:lpstr>Introduction Presentation</vt:lpstr>
      <vt:lpstr>Why learn R?</vt:lpstr>
      <vt:lpstr>Why learn R? – opportunity cost.</vt:lpstr>
      <vt:lpstr>Why learn R? – flexibility</vt:lpstr>
      <vt:lpstr>Why learn R? – community.</vt:lpstr>
      <vt:lpstr>Why learn R? – employability</vt:lpstr>
      <vt:lpstr>Additional Features</vt:lpstr>
      <vt:lpstr>PowerPoint Presentation</vt:lpstr>
      <vt:lpstr>PowerPoint Presentation</vt:lpstr>
      <vt:lpstr>Workflow in R</vt:lpstr>
      <vt:lpstr>Why use R for decision modelling?</vt:lpstr>
      <vt:lpstr>Why use R for decision modelling?</vt:lpstr>
      <vt:lpstr>My experience learning R</vt:lpstr>
      <vt:lpstr>PowerPoint Presentation</vt:lpstr>
      <vt:lpstr>PowerPoint Presentation</vt:lpstr>
      <vt:lpstr>Session 1</vt:lpstr>
      <vt:lpstr> Session 1: Objectives</vt:lpstr>
      <vt:lpstr> Session 1: R-Studio Layout</vt:lpstr>
      <vt:lpstr>PowerPoint Presentation</vt:lpstr>
      <vt:lpstr>&lt;insert Exercises link&gt;</vt:lpstr>
      <vt:lpstr>10 minute break</vt:lpstr>
      <vt:lpstr>Session 2</vt:lpstr>
      <vt:lpstr> Session 2: Objectives</vt:lpstr>
      <vt:lpstr>PowerPoint Presentation</vt:lpstr>
      <vt:lpstr>&lt;insert Exercises link&gt;</vt:lpstr>
      <vt:lpstr>10 minute break</vt:lpstr>
      <vt:lpstr>Session 3</vt:lpstr>
      <vt:lpstr> Session 3: Objectives</vt:lpstr>
      <vt:lpstr>PowerPoint Presentation</vt:lpstr>
      <vt:lpstr>&lt;insert Exercises link&gt;</vt:lpstr>
      <vt:lpstr>Exercises Finished</vt:lpstr>
      <vt:lpstr>10 minute break</vt:lpstr>
      <vt:lpstr>Conclusion Presentation</vt:lpstr>
      <vt:lpstr>Live coding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R-4-ScHARR</dc:title>
  <dc:creator>Robert Smith</dc:creator>
  <cp:lastModifiedBy>Robert Smith</cp:lastModifiedBy>
  <cp:revision>12</cp:revision>
  <dcterms:created xsi:type="dcterms:W3CDTF">2020-07-07T12:21:10Z</dcterms:created>
  <dcterms:modified xsi:type="dcterms:W3CDTF">2020-07-07T14:13:13Z</dcterms:modified>
</cp:coreProperties>
</file>